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40.png" ContentType="image/png"/>
  <Override PartName="/ppt/media/image33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93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2.jpeg" ContentType="image/jpe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5.gif" ContentType="image/gif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34.png" ContentType="image/png"/>
  <Override PartName="/ppt/media/image66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8.png" ContentType="image/png"/>
  <Override PartName="/ppt/media/image80.png" ContentType="image/png"/>
  <Override PartName="/ppt/media/image87.png" ContentType="image/png"/>
  <Override PartName="/ppt/media/image50.png" ContentType="image/png"/>
  <Override PartName="/ppt/media/image106.png" ContentType="image/png"/>
  <Override PartName="/ppt/media/image99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79.png" ContentType="image/png"/>
  <Override PartName="/ppt/media/image101.png" ContentType="image/png"/>
  <Override PartName="/ppt/media/image77.jpeg" ContentType="image/jpeg"/>
  <Override PartName="/ppt/media/image64.png" ContentType="image/png"/>
  <Override PartName="/ppt/media/image63.png" ContentType="image/png"/>
  <Override PartName="/ppt/media/image100.jpeg" ContentType="image/jpeg"/>
  <Override PartName="/ppt/media/image65.png" ContentType="image/png"/>
  <Override PartName="/ppt/media/image62.gif" ContentType="image/gif"/>
  <Override PartName="/ppt/media/image26.png" ContentType="image/png"/>
  <Override PartName="/ppt/media/image91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10.jpeg" ContentType="image/jpeg"/>
  <Override PartName="/ppt/media/image2.png" ContentType="image/png"/>
  <Override PartName="/ppt/media/image14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92.png" ContentType="image/png"/>
  <Override PartName="/ppt/media/image27.png" ContentType="image/png"/>
  <Override PartName="/ppt/media/image4.png" ContentType="image/png"/>
  <Override PartName="/ppt/media/image16.png" ContentType="image/png"/>
  <Override PartName="/ppt/media/image81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31A0CA-7A6E-431A-B97F-BA156540799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6089CEC-5AFC-4091-A29A-1B8A928E82C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6AE22B-26F5-40E1-91FD-AC79A039BF6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EFB6003-8990-4477-8D2C-3B3E81169D7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CEC06E-7841-40CE-9845-7C5EB6A4B50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0F60AB-2A30-45E0-8C71-36A33B5E7417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66F5AB-6762-4C9D-9301-25BAD4B329E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92D579-7DD4-4EE2-8CCC-51C0A350EF6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0D4E8A-0B48-42B8-8FC3-A27EF7DEF834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410008-1C00-4470-8A3B-B1CBC08ED6C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07A198-E00C-44CD-AC86-52EAEC9E8F98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F28722-1871-4C7C-A883-694317927D8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919670-DF3D-4F90-81FF-3FD4B8EABE8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B269A5-B443-450C-A8EE-77849687AFEB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5D148C-B06F-45DB-B782-ABFC29A317F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A6B413-CF70-48B7-8E48-48047B34AFA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BB7DC-A21E-4189-99DF-41F9972A39B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969625-DC56-452F-89A8-FF17E1D6DBB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3D724A-BC1B-49A1-9DE4-E2A17D67C733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9F570B-AD6A-4AC3-AA72-DDF2D827825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C6AA56-B7F9-4D45-9AD1-913F282315C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1346E8-94D2-4060-BE2A-60DD7A627C7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11555B-1F13-4244-B9E2-1441B678681E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2AB8DA-D739-4A43-85BD-E2F4D2D274D9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B8E309-9983-4056-9E37-4D2D7991FA2E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08EEA5E-C6FC-4C19-916E-F7881C4358B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DF4B8B-9B88-4C78-8607-7CD667A8506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F90B74-4239-45E4-9868-0B51337DF994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7150FF-D412-4C35-8E41-2AEEDB888C0F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D97E82-1836-48E1-8C96-5568345928ED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B86CFA6-5CBD-4CCA-945F-C74204256FF2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9E56D21-8456-4339-8A79-BAE01FA2337A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00C9AAC-7513-4198-8668-4C815B5B0E6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3B4129-9D1D-43D4-A57D-276DB9DE7458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C8CD018-5445-40C0-BBB0-0707CF05E7B6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C0B0A75-F812-43B3-9519-F7DFD40EEC31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A44C6A0-00C3-4E79-8B42-29DB68C177B9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CC88F80-2222-464E-9B2E-80E414772102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102CA2-F5B9-405A-82CE-EE1D94A07CA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177364-362B-4C79-A69F-81D1D35EB7A0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606CEA2-ABE5-4A78-834E-02A2B311A19E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980F4A5-B8E1-421A-A8C2-5E040E20C0A9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ACC8D6C-43CA-457F-BA6C-7078B4ABEF1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B92817C-C999-4575-A642-4DA6B700557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D5D1C93-28B6-49F9-82EC-D00A018B7AC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90C174B-0CA4-4E55-9F70-5F5F4A0A880F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74C603-AB84-4BC5-A07A-A3EAED2D30B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BFD383-0B41-429F-99DD-9350108C7DE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5;p1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6;p1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57;p1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8;p1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F7C620-8240-42F2-B25D-60FB8C58CA2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31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63;p1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4" name="Google Shape;64;p1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65;p1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40ADFB-DC50-4CE2-8593-A1C1BE16DAE9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7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o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1678662-3089-4746-B193-A896FA1FB3D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A95192F-727A-47E2-BBC1-85332C7BA47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ic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2.gif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jpe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hyperlink" Target="https://papers.nips.cc/paper/4824-imagenet-classification-with-deep-convolutional-neural-networks.pdf" TargetMode="External"/><Relationship Id="rId3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hyperlink" Target="https://papers.nips.cc/paper/4824-imagenet-classification-with-deep-convolutional-neural-networks.pdf" TargetMode="External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Машинное обучение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Сверточные нейронные сети. Начало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Lato"/>
                <a:ea typeface="Lato"/>
              </a:rPr>
              <a:t>(03.10.2023)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 flipH="1">
            <a:off x="8872200" y="4543200"/>
            <a:ext cx="468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 flipV="1">
            <a:off x="8872200" y="4538160"/>
            <a:ext cx="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flipH="1" flipV="1">
            <a:off x="8867520" y="4533480"/>
            <a:ext cx="46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flipH="1">
            <a:off x="8862840" y="4533480"/>
            <a:ext cx="468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 flipV="1">
            <a:off x="8862840" y="4528800"/>
            <a:ext cx="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 flipH="1" flipV="1">
            <a:off x="8857800" y="4524120"/>
            <a:ext cx="504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 flipH="1">
            <a:off x="8853120" y="4524120"/>
            <a:ext cx="468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 flipH="1" flipV="1">
            <a:off x="8848440" y="4519080"/>
            <a:ext cx="468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 flipH="1" flipV="1">
            <a:off x="8824680" y="4509720"/>
            <a:ext cx="2376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 flipH="1" flipV="1">
            <a:off x="8805600" y="4505040"/>
            <a:ext cx="190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 flipH="1">
            <a:off x="8795880" y="4505040"/>
            <a:ext cx="972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 flipH="1" flipV="1">
            <a:off x="8772120" y="4500000"/>
            <a:ext cx="2376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 flipH="1">
            <a:off x="8743680" y="4500000"/>
            <a:ext cx="2844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 flipH="1">
            <a:off x="8714880" y="4505040"/>
            <a:ext cx="2880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 flipH="1">
            <a:off x="8686440" y="4509720"/>
            <a:ext cx="2844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 flipH="1">
            <a:off x="8662320" y="4519080"/>
            <a:ext cx="2412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 flipH="1">
            <a:off x="8638560" y="4528800"/>
            <a:ext cx="2376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 flipH="1">
            <a:off x="8629200" y="4538160"/>
            <a:ext cx="936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 flipH="1">
            <a:off x="8614800" y="4543200"/>
            <a:ext cx="1440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 flipH="1">
            <a:off x="8600400" y="4552560"/>
            <a:ext cx="1440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 flipH="1">
            <a:off x="8586360" y="4561920"/>
            <a:ext cx="1404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 flipH="1">
            <a:off x="8581320" y="4571640"/>
            <a:ext cx="504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 flipH="1">
            <a:off x="8576640" y="4576320"/>
            <a:ext cx="46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 flipH="1">
            <a:off x="8567280" y="4581000"/>
            <a:ext cx="936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 flipH="1">
            <a:off x="8562240" y="4581000"/>
            <a:ext cx="504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 flipH="1" flipV="1">
            <a:off x="8552880" y="4576320"/>
            <a:ext cx="936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 flipV="1">
            <a:off x="8552880" y="4571640"/>
            <a:ext cx="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 flipH="1" flipV="1">
            <a:off x="8538480" y="4552560"/>
            <a:ext cx="1440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"/>
          <p:cNvSpPr/>
          <p:nvPr/>
        </p:nvSpPr>
        <p:spPr>
          <a:xfrm flipH="1" flipV="1">
            <a:off x="8529120" y="4547880"/>
            <a:ext cx="936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"/>
          <p:cNvSpPr/>
          <p:nvPr/>
        </p:nvSpPr>
        <p:spPr>
          <a:xfrm flipH="1" flipV="1">
            <a:off x="8514720" y="4538160"/>
            <a:ext cx="1440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"/>
          <p:cNvSpPr/>
          <p:nvPr/>
        </p:nvSpPr>
        <p:spPr>
          <a:xfrm flipH="1" flipV="1">
            <a:off x="8490960" y="4533480"/>
            <a:ext cx="2376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 flipH="1">
            <a:off x="8466840" y="4533480"/>
            <a:ext cx="2412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flipH="1">
            <a:off x="8433720" y="4538160"/>
            <a:ext cx="3312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"/>
          <p:cNvSpPr/>
          <p:nvPr/>
        </p:nvSpPr>
        <p:spPr>
          <a:xfrm flipH="1">
            <a:off x="8414640" y="4557240"/>
            <a:ext cx="1908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"/>
          <p:cNvSpPr/>
          <p:nvPr/>
        </p:nvSpPr>
        <p:spPr>
          <a:xfrm flipH="1">
            <a:off x="8381160" y="4566960"/>
            <a:ext cx="3348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"/>
          <p:cNvSpPr/>
          <p:nvPr/>
        </p:nvSpPr>
        <p:spPr>
          <a:xfrm flipH="1">
            <a:off x="8366760" y="4590720"/>
            <a:ext cx="1440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"/>
          <p:cNvSpPr/>
          <p:nvPr/>
        </p:nvSpPr>
        <p:spPr>
          <a:xfrm flipH="1">
            <a:off x="8333640" y="4605120"/>
            <a:ext cx="3312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 flipH="1">
            <a:off x="8300160" y="4628880"/>
            <a:ext cx="3348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 flipH="1">
            <a:off x="8281080" y="4652640"/>
            <a:ext cx="190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 flipH="1">
            <a:off x="8266680" y="4657320"/>
            <a:ext cx="1440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 flipH="1">
            <a:off x="8242920" y="4662360"/>
            <a:ext cx="2376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 flipH="1" flipV="1">
            <a:off x="8219160" y="4652640"/>
            <a:ext cx="2376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 flipH="1" flipV="1">
            <a:off x="8200080" y="4633560"/>
            <a:ext cx="1908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 flipH="1" flipV="1">
            <a:off x="8195400" y="4624200"/>
            <a:ext cx="468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 flipH="1" flipV="1">
            <a:off x="8181000" y="4600080"/>
            <a:ext cx="14400" cy="241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 flipH="1" flipV="1">
            <a:off x="8171280" y="4581000"/>
            <a:ext cx="972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 flipH="1" flipV="1">
            <a:off x="8161920" y="4566960"/>
            <a:ext cx="9360" cy="14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 flipH="1" flipV="1">
            <a:off x="8152200" y="4561920"/>
            <a:ext cx="972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"/>
          <p:cNvSpPr/>
          <p:nvPr/>
        </p:nvSpPr>
        <p:spPr>
          <a:xfrm flipH="1">
            <a:off x="8138160" y="4561920"/>
            <a:ext cx="1404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"/>
          <p:cNvSpPr/>
          <p:nvPr/>
        </p:nvSpPr>
        <p:spPr>
          <a:xfrm flipH="1">
            <a:off x="8128440" y="4566960"/>
            <a:ext cx="972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 flipH="1">
            <a:off x="8109360" y="4576320"/>
            <a:ext cx="1908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 flipH="1">
            <a:off x="8095320" y="4595400"/>
            <a:ext cx="1404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 flipH="1">
            <a:off x="8066520" y="4605120"/>
            <a:ext cx="2880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 flipH="1">
            <a:off x="8052120" y="4628880"/>
            <a:ext cx="1440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 flipH="1">
            <a:off x="8019000" y="4643280"/>
            <a:ext cx="33120" cy="14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H="1">
            <a:off x="8004600" y="4657320"/>
            <a:ext cx="1440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 flipH="1" flipV="1">
            <a:off x="7975800" y="4657320"/>
            <a:ext cx="2880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 flipH="1" flipV="1">
            <a:off x="7947360" y="4643280"/>
            <a:ext cx="28440" cy="14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 flipH="1" flipV="1">
            <a:off x="7938000" y="4628880"/>
            <a:ext cx="936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 flipH="1" flipV="1">
            <a:off x="7918920" y="4600080"/>
            <a:ext cx="19080" cy="288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 flipH="1" flipV="1">
            <a:off x="7904520" y="4566960"/>
            <a:ext cx="14400" cy="331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 flipH="1" flipV="1">
            <a:off x="7894800" y="4543200"/>
            <a:ext cx="972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 flipH="1" flipV="1">
            <a:off x="7890120" y="4528800"/>
            <a:ext cx="468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 flipH="1" flipV="1">
            <a:off x="7880760" y="4514400"/>
            <a:ext cx="936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"/>
          <p:cNvSpPr/>
          <p:nvPr/>
        </p:nvSpPr>
        <p:spPr>
          <a:xfrm flipH="1" flipV="1">
            <a:off x="7866360" y="4509720"/>
            <a:ext cx="1440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"/>
          <p:cNvSpPr/>
          <p:nvPr/>
        </p:nvSpPr>
        <p:spPr>
          <a:xfrm flipH="1">
            <a:off x="8872200" y="4543200"/>
            <a:ext cx="468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 flipV="1">
            <a:off x="8872200" y="4538160"/>
            <a:ext cx="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 flipH="1" flipV="1">
            <a:off x="8867520" y="4533480"/>
            <a:ext cx="46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 flipH="1">
            <a:off x="8862840" y="4533480"/>
            <a:ext cx="468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 flipV="1">
            <a:off x="8862840" y="4528800"/>
            <a:ext cx="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 flipH="1" flipV="1">
            <a:off x="8857800" y="4524120"/>
            <a:ext cx="504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 flipH="1">
            <a:off x="8853120" y="4524120"/>
            <a:ext cx="468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 flipH="1" flipV="1">
            <a:off x="8848440" y="4519080"/>
            <a:ext cx="468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 flipH="1" flipV="1">
            <a:off x="8824680" y="4509720"/>
            <a:ext cx="2376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 flipH="1" flipV="1">
            <a:off x="8805600" y="4505040"/>
            <a:ext cx="190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 flipH="1">
            <a:off x="8795880" y="4505040"/>
            <a:ext cx="972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 flipH="1" flipV="1">
            <a:off x="8772120" y="4500000"/>
            <a:ext cx="2376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 flipH="1">
            <a:off x="8743680" y="4500000"/>
            <a:ext cx="2844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 flipH="1">
            <a:off x="8714880" y="4505040"/>
            <a:ext cx="2880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 flipH="1">
            <a:off x="8686440" y="4509720"/>
            <a:ext cx="2844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"/>
          <p:cNvSpPr/>
          <p:nvPr/>
        </p:nvSpPr>
        <p:spPr>
          <a:xfrm flipH="1">
            <a:off x="8662320" y="4519080"/>
            <a:ext cx="2412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"/>
          <p:cNvSpPr/>
          <p:nvPr/>
        </p:nvSpPr>
        <p:spPr>
          <a:xfrm flipH="1">
            <a:off x="8638560" y="4528800"/>
            <a:ext cx="2376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/>
          <p:nvPr/>
        </p:nvSpPr>
        <p:spPr>
          <a:xfrm flipH="1">
            <a:off x="8629200" y="4538160"/>
            <a:ext cx="936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"/>
          <p:cNvSpPr/>
          <p:nvPr/>
        </p:nvSpPr>
        <p:spPr>
          <a:xfrm flipH="1">
            <a:off x="8614800" y="4543200"/>
            <a:ext cx="1440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 flipH="1">
            <a:off x="8600400" y="4552560"/>
            <a:ext cx="1440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 flipH="1">
            <a:off x="8586360" y="4561920"/>
            <a:ext cx="1404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"/>
          <p:cNvSpPr/>
          <p:nvPr/>
        </p:nvSpPr>
        <p:spPr>
          <a:xfrm flipH="1">
            <a:off x="8581320" y="4571640"/>
            <a:ext cx="504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 flipH="1">
            <a:off x="8576640" y="4576320"/>
            <a:ext cx="46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"/>
          <p:cNvSpPr/>
          <p:nvPr/>
        </p:nvSpPr>
        <p:spPr>
          <a:xfrm flipH="1">
            <a:off x="8567280" y="4581000"/>
            <a:ext cx="936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"/>
          <p:cNvSpPr/>
          <p:nvPr/>
        </p:nvSpPr>
        <p:spPr>
          <a:xfrm flipH="1">
            <a:off x="8562240" y="4581000"/>
            <a:ext cx="504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"/>
          <p:cNvSpPr/>
          <p:nvPr/>
        </p:nvSpPr>
        <p:spPr>
          <a:xfrm flipH="1" flipV="1">
            <a:off x="8552880" y="4576320"/>
            <a:ext cx="936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 flipV="1">
            <a:off x="8552880" y="4571640"/>
            <a:ext cx="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/>
          <p:nvPr/>
        </p:nvSpPr>
        <p:spPr>
          <a:xfrm flipH="1" flipV="1">
            <a:off x="8538480" y="4552560"/>
            <a:ext cx="1440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"/>
          <p:cNvSpPr/>
          <p:nvPr/>
        </p:nvSpPr>
        <p:spPr>
          <a:xfrm flipH="1" flipV="1">
            <a:off x="8529120" y="4547880"/>
            <a:ext cx="936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"/>
          <p:cNvSpPr/>
          <p:nvPr/>
        </p:nvSpPr>
        <p:spPr>
          <a:xfrm flipH="1" flipV="1">
            <a:off x="8514720" y="4538160"/>
            <a:ext cx="1440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"/>
          <p:cNvSpPr/>
          <p:nvPr/>
        </p:nvSpPr>
        <p:spPr>
          <a:xfrm flipH="1" flipV="1">
            <a:off x="8490960" y="4533480"/>
            <a:ext cx="2376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"/>
          <p:cNvSpPr/>
          <p:nvPr/>
        </p:nvSpPr>
        <p:spPr>
          <a:xfrm flipH="1">
            <a:off x="8466840" y="4533480"/>
            <a:ext cx="2412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"/>
          <p:cNvSpPr/>
          <p:nvPr/>
        </p:nvSpPr>
        <p:spPr>
          <a:xfrm flipH="1">
            <a:off x="8433720" y="4538160"/>
            <a:ext cx="3312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"/>
          <p:cNvSpPr/>
          <p:nvPr/>
        </p:nvSpPr>
        <p:spPr>
          <a:xfrm flipH="1">
            <a:off x="8414640" y="4557240"/>
            <a:ext cx="1908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"/>
          <p:cNvSpPr/>
          <p:nvPr/>
        </p:nvSpPr>
        <p:spPr>
          <a:xfrm flipH="1">
            <a:off x="8381160" y="4566960"/>
            <a:ext cx="3348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"/>
          <p:cNvSpPr/>
          <p:nvPr/>
        </p:nvSpPr>
        <p:spPr>
          <a:xfrm flipH="1">
            <a:off x="8366760" y="4590720"/>
            <a:ext cx="1440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 flipH="1">
            <a:off x="8333640" y="4605120"/>
            <a:ext cx="3312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 flipH="1">
            <a:off x="8300160" y="4628880"/>
            <a:ext cx="3348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 flipH="1">
            <a:off x="8281080" y="4652640"/>
            <a:ext cx="1908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 flipH="1">
            <a:off x="8266680" y="4657320"/>
            <a:ext cx="1440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flipH="1">
            <a:off x="8242920" y="4662360"/>
            <a:ext cx="23760" cy="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 flipH="1" flipV="1">
            <a:off x="8219160" y="4652640"/>
            <a:ext cx="2376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"/>
          <p:cNvSpPr/>
          <p:nvPr/>
        </p:nvSpPr>
        <p:spPr>
          <a:xfrm flipH="1" flipV="1">
            <a:off x="8200080" y="4633560"/>
            <a:ext cx="1908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 flipH="1" flipV="1">
            <a:off x="8195400" y="4624200"/>
            <a:ext cx="468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"/>
          <p:cNvSpPr/>
          <p:nvPr/>
        </p:nvSpPr>
        <p:spPr>
          <a:xfrm flipH="1" flipV="1">
            <a:off x="8181000" y="4600080"/>
            <a:ext cx="14400" cy="241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"/>
          <p:cNvSpPr/>
          <p:nvPr/>
        </p:nvSpPr>
        <p:spPr>
          <a:xfrm flipH="1" flipV="1">
            <a:off x="8171280" y="4581000"/>
            <a:ext cx="972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"/>
          <p:cNvSpPr/>
          <p:nvPr/>
        </p:nvSpPr>
        <p:spPr>
          <a:xfrm flipH="1" flipV="1">
            <a:off x="8161920" y="4566960"/>
            <a:ext cx="9360" cy="14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"/>
          <p:cNvSpPr/>
          <p:nvPr/>
        </p:nvSpPr>
        <p:spPr>
          <a:xfrm flipH="1" flipV="1">
            <a:off x="8152200" y="4561920"/>
            <a:ext cx="972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"/>
          <p:cNvSpPr/>
          <p:nvPr/>
        </p:nvSpPr>
        <p:spPr>
          <a:xfrm flipH="1">
            <a:off x="8138160" y="4561920"/>
            <a:ext cx="1404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"/>
          <p:cNvSpPr/>
          <p:nvPr/>
        </p:nvSpPr>
        <p:spPr>
          <a:xfrm flipH="1">
            <a:off x="8128440" y="4566960"/>
            <a:ext cx="9720" cy="93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"/>
          <p:cNvSpPr/>
          <p:nvPr/>
        </p:nvSpPr>
        <p:spPr>
          <a:xfrm flipH="1">
            <a:off x="8109360" y="4576320"/>
            <a:ext cx="19080" cy="190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"/>
          <p:cNvSpPr/>
          <p:nvPr/>
        </p:nvSpPr>
        <p:spPr>
          <a:xfrm flipH="1">
            <a:off x="8095320" y="4595400"/>
            <a:ext cx="14040" cy="97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"/>
          <p:cNvSpPr/>
          <p:nvPr/>
        </p:nvSpPr>
        <p:spPr>
          <a:xfrm flipH="1">
            <a:off x="8066520" y="4605120"/>
            <a:ext cx="2880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/>
          <p:nvPr/>
        </p:nvSpPr>
        <p:spPr>
          <a:xfrm flipH="1">
            <a:off x="8052120" y="4628880"/>
            <a:ext cx="1440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"/>
          <p:cNvSpPr/>
          <p:nvPr/>
        </p:nvSpPr>
        <p:spPr>
          <a:xfrm flipH="1">
            <a:off x="8019000" y="4643280"/>
            <a:ext cx="33120" cy="14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"/>
          <p:cNvSpPr/>
          <p:nvPr/>
        </p:nvSpPr>
        <p:spPr>
          <a:xfrm flipH="1">
            <a:off x="8004600" y="4657320"/>
            <a:ext cx="1440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"/>
          <p:cNvSpPr/>
          <p:nvPr/>
        </p:nvSpPr>
        <p:spPr>
          <a:xfrm flipH="1" flipV="1">
            <a:off x="7975800" y="4657320"/>
            <a:ext cx="28800" cy="5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 flipH="1" flipV="1">
            <a:off x="7947360" y="4643280"/>
            <a:ext cx="28440" cy="1404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 flipH="1" flipV="1">
            <a:off x="7938000" y="4628880"/>
            <a:ext cx="936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"/>
          <p:cNvSpPr/>
          <p:nvPr/>
        </p:nvSpPr>
        <p:spPr>
          <a:xfrm flipH="1" flipV="1">
            <a:off x="7918920" y="4600080"/>
            <a:ext cx="19080" cy="288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"/>
          <p:cNvSpPr/>
          <p:nvPr/>
        </p:nvSpPr>
        <p:spPr>
          <a:xfrm flipH="1" flipV="1">
            <a:off x="7904520" y="4566960"/>
            <a:ext cx="14400" cy="3312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"/>
          <p:cNvSpPr/>
          <p:nvPr/>
        </p:nvSpPr>
        <p:spPr>
          <a:xfrm flipH="1" flipV="1">
            <a:off x="7894800" y="4543200"/>
            <a:ext cx="9720" cy="2376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 flipH="1" flipV="1">
            <a:off x="7890120" y="4528800"/>
            <a:ext cx="468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 flipH="1" flipV="1">
            <a:off x="7880760" y="4514400"/>
            <a:ext cx="9360" cy="1440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"/>
          <p:cNvSpPr/>
          <p:nvPr/>
        </p:nvSpPr>
        <p:spPr>
          <a:xfrm flipH="1" flipV="1">
            <a:off x="7866360" y="4509720"/>
            <a:ext cx="14400" cy="4680"/>
          </a:xfrm>
          <a:prstGeom prst="line">
            <a:avLst/>
          </a:prstGeom>
          <a:ln w="36000">
            <a:solidFill>
              <a:srgbClr val="f783e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ImageNet Timeline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4" name="PlaceHolder 2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AE400D6-E110-463C-B758-D3E8CE30FF9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85" name="Google Shape;217;p34" descr=""/>
          <p:cNvPicPr/>
          <p:nvPr/>
        </p:nvPicPr>
        <p:blipFill>
          <a:blip r:embed="rId1"/>
          <a:stretch/>
        </p:blipFill>
        <p:spPr>
          <a:xfrm>
            <a:off x="1410840" y="1017720"/>
            <a:ext cx="5568840" cy="3924360"/>
          </a:xfrm>
          <a:prstGeom prst="rect">
            <a:avLst/>
          </a:prstGeom>
          <a:ln w="0">
            <a:noFill/>
          </a:ln>
        </p:spPr>
      </p:pic>
      <p:sp>
        <p:nvSpPr>
          <p:cNvPr id="2186" name="Google Shape;218;p34"/>
          <p:cNvSpPr/>
          <p:nvPr/>
        </p:nvSpPr>
        <p:spPr>
          <a:xfrm>
            <a:off x="3977640" y="2668680"/>
            <a:ext cx="3049920" cy="5151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Google Shape;219;p34"/>
          <p:cNvSpPr/>
          <p:nvPr/>
        </p:nvSpPr>
        <p:spPr>
          <a:xfrm flipH="1">
            <a:off x="3240360" y="2237400"/>
            <a:ext cx="20988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Google Shape;220;p34"/>
          <p:cNvSpPr/>
          <p:nvPr/>
        </p:nvSpPr>
        <p:spPr>
          <a:xfrm>
            <a:off x="3135960" y="1879920"/>
            <a:ext cx="10515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8 слоев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9" name="Google Shape;221;p34"/>
          <p:cNvSpPr/>
          <p:nvPr/>
        </p:nvSpPr>
        <p:spPr>
          <a:xfrm flipH="1">
            <a:off x="3651480" y="2237400"/>
            <a:ext cx="10080" cy="90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Google Shape;222;p34"/>
          <p:cNvSpPr/>
          <p:nvPr/>
        </p:nvSpPr>
        <p:spPr>
          <a:xfrm>
            <a:off x="3861720" y="2289960"/>
            <a:ext cx="10515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19 слоев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1" name="Google Shape;223;p34"/>
          <p:cNvSpPr/>
          <p:nvPr/>
        </p:nvSpPr>
        <p:spPr>
          <a:xfrm flipH="1">
            <a:off x="4116240" y="2700360"/>
            <a:ext cx="136440" cy="87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Google Shape;224;p34"/>
          <p:cNvSpPr/>
          <p:nvPr/>
        </p:nvSpPr>
        <p:spPr>
          <a:xfrm>
            <a:off x="4433400" y="2668680"/>
            <a:ext cx="9147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22 слоя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3" name="Google Shape;225;p34"/>
          <p:cNvSpPr/>
          <p:nvPr/>
        </p:nvSpPr>
        <p:spPr>
          <a:xfrm flipH="1">
            <a:off x="4600080" y="3057840"/>
            <a:ext cx="157320" cy="56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Google Shape;226;p34"/>
          <p:cNvSpPr/>
          <p:nvPr/>
        </p:nvSpPr>
        <p:spPr>
          <a:xfrm>
            <a:off x="5487120" y="3142080"/>
            <a:ext cx="113040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152 слоя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5" name="Google Shape;227;p34"/>
          <p:cNvSpPr/>
          <p:nvPr/>
        </p:nvSpPr>
        <p:spPr>
          <a:xfrm flipH="1">
            <a:off x="5631120" y="3499560"/>
            <a:ext cx="277920" cy="43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Google Shape;228;p34"/>
          <p:cNvSpPr/>
          <p:nvPr/>
        </p:nvSpPr>
        <p:spPr>
          <a:xfrm>
            <a:off x="5029200" y="1238400"/>
            <a:ext cx="3193560" cy="8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Для обучения таких сетей нужны мощные процессоры (GPU)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7" name=""/>
          <p:cNvSpPr/>
          <p:nvPr/>
        </p:nvSpPr>
        <p:spPr>
          <a:xfrm>
            <a:off x="4881960" y="4848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"/>
          <p:cNvSpPr/>
          <p:nvPr/>
        </p:nvSpPr>
        <p:spPr>
          <a:xfrm>
            <a:off x="4886640" y="4848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"/>
          <p:cNvSpPr/>
          <p:nvPr/>
        </p:nvSpPr>
        <p:spPr>
          <a:xfrm>
            <a:off x="4891320" y="4848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"/>
          <p:cNvSpPr/>
          <p:nvPr/>
        </p:nvSpPr>
        <p:spPr>
          <a:xfrm>
            <a:off x="4896360" y="4848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"/>
          <p:cNvSpPr/>
          <p:nvPr/>
        </p:nvSpPr>
        <p:spPr>
          <a:xfrm>
            <a:off x="4901040" y="4848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"/>
          <p:cNvSpPr/>
          <p:nvPr/>
        </p:nvSpPr>
        <p:spPr>
          <a:xfrm flipV="1">
            <a:off x="4905720" y="484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"/>
          <p:cNvSpPr/>
          <p:nvPr/>
        </p:nvSpPr>
        <p:spPr>
          <a:xfrm>
            <a:off x="4910400" y="4843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"/>
          <p:cNvSpPr/>
          <p:nvPr/>
        </p:nvSpPr>
        <p:spPr>
          <a:xfrm>
            <a:off x="4915080" y="4843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"/>
          <p:cNvSpPr/>
          <p:nvPr/>
        </p:nvSpPr>
        <p:spPr>
          <a:xfrm>
            <a:off x="4924800" y="4843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"/>
          <p:cNvSpPr/>
          <p:nvPr/>
        </p:nvSpPr>
        <p:spPr>
          <a:xfrm flipV="1">
            <a:off x="4934160" y="48387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"/>
          <p:cNvSpPr/>
          <p:nvPr/>
        </p:nvSpPr>
        <p:spPr>
          <a:xfrm>
            <a:off x="4943880" y="4838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"/>
          <p:cNvSpPr/>
          <p:nvPr/>
        </p:nvSpPr>
        <p:spPr>
          <a:xfrm>
            <a:off x="4953240" y="48387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"/>
          <p:cNvSpPr/>
          <p:nvPr/>
        </p:nvSpPr>
        <p:spPr>
          <a:xfrm>
            <a:off x="4972320" y="48387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"/>
          <p:cNvSpPr/>
          <p:nvPr/>
        </p:nvSpPr>
        <p:spPr>
          <a:xfrm>
            <a:off x="4982040" y="4838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1" name=""/>
          <p:cNvSpPr/>
          <p:nvPr/>
        </p:nvSpPr>
        <p:spPr>
          <a:xfrm flipV="1">
            <a:off x="4991400" y="483372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2" name=""/>
          <p:cNvSpPr/>
          <p:nvPr/>
        </p:nvSpPr>
        <p:spPr>
          <a:xfrm>
            <a:off x="5020200" y="4833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3" name=""/>
          <p:cNvSpPr/>
          <p:nvPr/>
        </p:nvSpPr>
        <p:spPr>
          <a:xfrm>
            <a:off x="5034600" y="48337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4" name=""/>
          <p:cNvSpPr/>
          <p:nvPr/>
        </p:nvSpPr>
        <p:spPr>
          <a:xfrm flipV="1">
            <a:off x="5048640" y="4829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5" name=""/>
          <p:cNvSpPr/>
          <p:nvPr/>
        </p:nvSpPr>
        <p:spPr>
          <a:xfrm>
            <a:off x="5063040" y="48290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6" name=""/>
          <p:cNvSpPr/>
          <p:nvPr/>
        </p:nvSpPr>
        <p:spPr>
          <a:xfrm>
            <a:off x="5091480" y="4829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"/>
          <p:cNvSpPr/>
          <p:nvPr/>
        </p:nvSpPr>
        <p:spPr>
          <a:xfrm flipV="1">
            <a:off x="5110560" y="4824360"/>
            <a:ext cx="478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"/>
          <p:cNvSpPr/>
          <p:nvPr/>
        </p:nvSpPr>
        <p:spPr>
          <a:xfrm>
            <a:off x="5158440" y="4824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"/>
          <p:cNvSpPr/>
          <p:nvPr/>
        </p:nvSpPr>
        <p:spPr>
          <a:xfrm flipV="1">
            <a:off x="5172840" y="48196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"/>
          <p:cNvSpPr/>
          <p:nvPr/>
        </p:nvSpPr>
        <p:spPr>
          <a:xfrm>
            <a:off x="5186880" y="4819680"/>
            <a:ext cx="43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"/>
          <p:cNvSpPr/>
          <p:nvPr/>
        </p:nvSpPr>
        <p:spPr>
          <a:xfrm>
            <a:off x="5230080" y="4819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2" name=""/>
          <p:cNvSpPr/>
          <p:nvPr/>
        </p:nvSpPr>
        <p:spPr>
          <a:xfrm flipV="1">
            <a:off x="5239440" y="4814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3" name=""/>
          <p:cNvSpPr/>
          <p:nvPr/>
        </p:nvSpPr>
        <p:spPr>
          <a:xfrm>
            <a:off x="5244120" y="481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4" name=""/>
          <p:cNvSpPr/>
          <p:nvPr/>
        </p:nvSpPr>
        <p:spPr>
          <a:xfrm>
            <a:off x="5263200" y="4814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5" name=""/>
          <p:cNvSpPr/>
          <p:nvPr/>
        </p:nvSpPr>
        <p:spPr>
          <a:xfrm>
            <a:off x="5263200" y="4819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6" name=""/>
          <p:cNvSpPr/>
          <p:nvPr/>
        </p:nvSpPr>
        <p:spPr>
          <a:xfrm>
            <a:off x="5272920" y="4819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7" name=""/>
          <p:cNvSpPr/>
          <p:nvPr/>
        </p:nvSpPr>
        <p:spPr>
          <a:xfrm>
            <a:off x="5277600" y="48196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8" name=""/>
          <p:cNvSpPr/>
          <p:nvPr/>
        </p:nvSpPr>
        <p:spPr>
          <a:xfrm>
            <a:off x="5286960" y="4824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9" name=""/>
          <p:cNvSpPr/>
          <p:nvPr/>
        </p:nvSpPr>
        <p:spPr>
          <a:xfrm>
            <a:off x="5339520" y="4733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"/>
          <p:cNvSpPr/>
          <p:nvPr/>
        </p:nvSpPr>
        <p:spPr>
          <a:xfrm>
            <a:off x="5344200" y="47383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1" name=""/>
          <p:cNvSpPr/>
          <p:nvPr/>
        </p:nvSpPr>
        <p:spPr>
          <a:xfrm>
            <a:off x="5353920" y="4743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2" name=""/>
          <p:cNvSpPr/>
          <p:nvPr/>
        </p:nvSpPr>
        <p:spPr>
          <a:xfrm>
            <a:off x="5358600" y="4752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3" name=""/>
          <p:cNvSpPr/>
          <p:nvPr/>
        </p:nvSpPr>
        <p:spPr>
          <a:xfrm>
            <a:off x="5368320" y="47574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4" name=""/>
          <p:cNvSpPr/>
          <p:nvPr/>
        </p:nvSpPr>
        <p:spPr>
          <a:xfrm>
            <a:off x="5373000" y="4767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5" name=""/>
          <p:cNvSpPr/>
          <p:nvPr/>
        </p:nvSpPr>
        <p:spPr>
          <a:xfrm>
            <a:off x="5373000" y="4776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6" name=""/>
          <p:cNvSpPr/>
          <p:nvPr/>
        </p:nvSpPr>
        <p:spPr>
          <a:xfrm flipH="1">
            <a:off x="5363280" y="4781520"/>
            <a:ext cx="972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7" name=""/>
          <p:cNvSpPr/>
          <p:nvPr/>
        </p:nvSpPr>
        <p:spPr>
          <a:xfrm flipH="1">
            <a:off x="5358600" y="4814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8" name=""/>
          <p:cNvSpPr/>
          <p:nvPr/>
        </p:nvSpPr>
        <p:spPr>
          <a:xfrm flipH="1">
            <a:off x="5344200" y="48243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9" name=""/>
          <p:cNvSpPr/>
          <p:nvPr/>
        </p:nvSpPr>
        <p:spPr>
          <a:xfrm flipH="1">
            <a:off x="5325120" y="484344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Сверточные нейронные сети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1" name="PlaceHolder 2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C32CAFF-0925-4C15-90DC-DE3AE3C6CE03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Датасет MNIST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3" name="PlaceHolder 2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FCE7921-73A4-477A-AA30-3C3B84448D6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44" name="Google Shape;241;p36" descr=""/>
          <p:cNvPicPr/>
          <p:nvPr/>
        </p:nvPicPr>
        <p:blipFill>
          <a:blip r:embed="rId1"/>
          <a:stretch/>
        </p:blipFill>
        <p:spPr>
          <a:xfrm>
            <a:off x="845640" y="1432800"/>
            <a:ext cx="3312720" cy="3312720"/>
          </a:xfrm>
          <a:prstGeom prst="rect">
            <a:avLst/>
          </a:prstGeom>
          <a:ln w="0">
            <a:noFill/>
          </a:ln>
        </p:spPr>
      </p:pic>
      <p:sp>
        <p:nvSpPr>
          <p:cNvPr id="2245" name="Google Shape;242;p36"/>
          <p:cNvSpPr/>
          <p:nvPr/>
        </p:nvSpPr>
        <p:spPr>
          <a:xfrm>
            <a:off x="4675320" y="1572120"/>
            <a:ext cx="405540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Задача классификации на 10 классов черно-белых изображений размера 28 на 28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Датасет MNIST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7" name="PlaceHolder 2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4C8486-B796-4115-8F9D-2E3526C5763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48" name="Google Shape;249;p37" descr=""/>
          <p:cNvPicPr/>
          <p:nvPr/>
        </p:nvPicPr>
        <p:blipFill>
          <a:blip r:embed="rId1"/>
          <a:stretch/>
        </p:blipFill>
        <p:spPr>
          <a:xfrm>
            <a:off x="1439640" y="2450520"/>
            <a:ext cx="2155680" cy="2094120"/>
          </a:xfrm>
          <a:prstGeom prst="rect">
            <a:avLst/>
          </a:prstGeom>
          <a:ln w="0">
            <a:noFill/>
          </a:ln>
        </p:spPr>
      </p:pic>
      <p:pic>
        <p:nvPicPr>
          <p:cNvPr id="2249" name="Google Shape;250;p37" descr=""/>
          <p:cNvPicPr/>
          <p:nvPr/>
        </p:nvPicPr>
        <p:blipFill>
          <a:blip r:embed="rId2"/>
          <a:stretch/>
        </p:blipFill>
        <p:spPr>
          <a:xfrm>
            <a:off x="5300640" y="2450520"/>
            <a:ext cx="1936080" cy="1930680"/>
          </a:xfrm>
          <a:prstGeom prst="rect">
            <a:avLst/>
          </a:prstGeom>
          <a:ln w="0">
            <a:noFill/>
          </a:ln>
        </p:spPr>
      </p:pic>
      <p:sp>
        <p:nvSpPr>
          <p:cNvPr id="2250" name="Google Shape;251;p37"/>
          <p:cNvSpPr/>
          <p:nvPr/>
        </p:nvSpPr>
        <p:spPr>
          <a:xfrm>
            <a:off x="784080" y="1343520"/>
            <a:ext cx="60580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Черно-белая картинка представляется матрицей чисел из отрезка [0, 255] размера 28 на 28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1" name="Google Shape;252;p37"/>
          <p:cNvSpPr/>
          <p:nvPr/>
        </p:nvSpPr>
        <p:spPr>
          <a:xfrm>
            <a:off x="4045680" y="2969280"/>
            <a:ext cx="84924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60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252" name="Google Shape;253;p37"/>
          <p:cNvSpPr/>
          <p:nvPr/>
        </p:nvSpPr>
        <p:spPr>
          <a:xfrm>
            <a:off x="7566480" y="2396160"/>
            <a:ext cx="168120" cy="196668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Google Shape;254;p37"/>
          <p:cNvSpPr/>
          <p:nvPr/>
        </p:nvSpPr>
        <p:spPr>
          <a:xfrm rot="5400000">
            <a:off x="6200640" y="3595320"/>
            <a:ext cx="168120" cy="196668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Google Shape;255;p37"/>
          <p:cNvSpPr/>
          <p:nvPr/>
        </p:nvSpPr>
        <p:spPr>
          <a:xfrm>
            <a:off x="7871760" y="3211200"/>
            <a:ext cx="41868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28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55" name="Google Shape;256;p37"/>
          <p:cNvSpPr/>
          <p:nvPr/>
        </p:nvSpPr>
        <p:spPr>
          <a:xfrm>
            <a:off x="6121080" y="4662720"/>
            <a:ext cx="41868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28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Как решать эту задачу при помощи полносвязных слоев?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7" name="PlaceHolder 2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1E39C9B-1E34-4294-B577-752C03745E4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58" name="Google Shape;263;p38" descr=""/>
          <p:cNvPicPr/>
          <p:nvPr/>
        </p:nvPicPr>
        <p:blipFill>
          <a:blip r:embed="rId1"/>
          <a:srcRect l="-1064" t="0" r="1055" b="0"/>
          <a:stretch/>
        </p:blipFill>
        <p:spPr>
          <a:xfrm>
            <a:off x="1569240" y="1386000"/>
            <a:ext cx="5880240" cy="331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Классификация картинок полносвязной сетью: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0" name="PlaceHolder 2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22D0D39-E516-430A-A388-126200E210B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61" name="Google Shape;270;p39"/>
          <p:cNvSpPr/>
          <p:nvPr/>
        </p:nvSpPr>
        <p:spPr>
          <a:xfrm>
            <a:off x="740520" y="1449360"/>
            <a:ext cx="5860080" cy="14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Недостатки: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Raleway"/>
              <a:buAutoNum type="arabicPeriod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Слишком много нейронов в 1 слое сети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aleway"/>
              <a:buAutoNum type="arabicPeriod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Ломаются пространственные отношения на картинке, которые могли бы помочь сети в задаче классификации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PlaceHolder 1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9F5DEB-90B0-427A-BEDD-68FFD25ABBE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63" name="Google Shape;276;p40"/>
          <p:cNvSpPr/>
          <p:nvPr/>
        </p:nvSpPr>
        <p:spPr>
          <a:xfrm>
            <a:off x="872280" y="967680"/>
            <a:ext cx="453852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Что отличает четверку от восьмерки?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64" name="Google Shape;277;p40" descr=""/>
          <p:cNvPicPr/>
          <p:nvPr/>
        </p:nvPicPr>
        <p:blipFill>
          <a:blip r:embed="rId1"/>
          <a:stretch/>
        </p:blipFill>
        <p:spPr>
          <a:xfrm>
            <a:off x="2165040" y="1940040"/>
            <a:ext cx="1342800" cy="1599840"/>
          </a:xfrm>
          <a:prstGeom prst="rect">
            <a:avLst/>
          </a:prstGeom>
          <a:ln w="0">
            <a:noFill/>
          </a:ln>
        </p:spPr>
      </p:pic>
      <p:pic>
        <p:nvPicPr>
          <p:cNvPr id="2265" name="Google Shape;278;p40" descr=""/>
          <p:cNvPicPr/>
          <p:nvPr/>
        </p:nvPicPr>
        <p:blipFill>
          <a:blip r:embed="rId2"/>
          <a:stretch/>
        </p:blipFill>
        <p:spPr>
          <a:xfrm>
            <a:off x="4898880" y="2115720"/>
            <a:ext cx="1342800" cy="1334160"/>
          </a:xfrm>
          <a:prstGeom prst="rect">
            <a:avLst/>
          </a:prstGeom>
          <a:ln w="0">
            <a:noFill/>
          </a:ln>
        </p:spPr>
      </p:pic>
      <p:sp>
        <p:nvSpPr>
          <p:cNvPr id="2266" name=""/>
          <p:cNvSpPr/>
          <p:nvPr/>
        </p:nvSpPr>
        <p:spPr>
          <a:xfrm>
            <a:off x="2850840" y="3713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7" name=""/>
          <p:cNvSpPr/>
          <p:nvPr/>
        </p:nvSpPr>
        <p:spPr>
          <a:xfrm flipH="1">
            <a:off x="2846160" y="3718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8" name=""/>
          <p:cNvSpPr/>
          <p:nvPr/>
        </p:nvSpPr>
        <p:spPr>
          <a:xfrm flipH="1">
            <a:off x="2841480" y="3718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9" name=""/>
          <p:cNvSpPr/>
          <p:nvPr/>
        </p:nvSpPr>
        <p:spPr>
          <a:xfrm>
            <a:off x="2841480" y="3723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0" name=""/>
          <p:cNvSpPr/>
          <p:nvPr/>
        </p:nvSpPr>
        <p:spPr>
          <a:xfrm flipH="1">
            <a:off x="2836800" y="3727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"/>
          <p:cNvSpPr/>
          <p:nvPr/>
        </p:nvSpPr>
        <p:spPr>
          <a:xfrm flipH="1">
            <a:off x="2831760" y="37324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"/>
          <p:cNvSpPr/>
          <p:nvPr/>
        </p:nvSpPr>
        <p:spPr>
          <a:xfrm flipH="1">
            <a:off x="2827080" y="3742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"/>
          <p:cNvSpPr/>
          <p:nvPr/>
        </p:nvSpPr>
        <p:spPr>
          <a:xfrm flipH="1">
            <a:off x="2822400" y="37515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"/>
          <p:cNvSpPr/>
          <p:nvPr/>
        </p:nvSpPr>
        <p:spPr>
          <a:xfrm flipH="1">
            <a:off x="2817720" y="3756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"/>
          <p:cNvSpPr/>
          <p:nvPr/>
        </p:nvSpPr>
        <p:spPr>
          <a:xfrm>
            <a:off x="2817720" y="3765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"/>
          <p:cNvSpPr/>
          <p:nvPr/>
        </p:nvSpPr>
        <p:spPr>
          <a:xfrm flipH="1">
            <a:off x="2812680" y="377568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"/>
          <p:cNvSpPr/>
          <p:nvPr/>
        </p:nvSpPr>
        <p:spPr>
          <a:xfrm>
            <a:off x="2812680" y="3789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"/>
          <p:cNvSpPr/>
          <p:nvPr/>
        </p:nvSpPr>
        <p:spPr>
          <a:xfrm>
            <a:off x="2812680" y="379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"/>
          <p:cNvSpPr/>
          <p:nvPr/>
        </p:nvSpPr>
        <p:spPr>
          <a:xfrm>
            <a:off x="2812680" y="3804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"/>
          <p:cNvSpPr/>
          <p:nvPr/>
        </p:nvSpPr>
        <p:spPr>
          <a:xfrm>
            <a:off x="2812680" y="38138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1" name=""/>
          <p:cNvSpPr/>
          <p:nvPr/>
        </p:nvSpPr>
        <p:spPr>
          <a:xfrm>
            <a:off x="2817720" y="38232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2" name=""/>
          <p:cNvSpPr/>
          <p:nvPr/>
        </p:nvSpPr>
        <p:spPr>
          <a:xfrm>
            <a:off x="2831760" y="3827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3" name=""/>
          <p:cNvSpPr/>
          <p:nvPr/>
        </p:nvSpPr>
        <p:spPr>
          <a:xfrm flipV="1">
            <a:off x="2841480" y="38278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4" name=""/>
          <p:cNvSpPr/>
          <p:nvPr/>
        </p:nvSpPr>
        <p:spPr>
          <a:xfrm flipV="1">
            <a:off x="2860560" y="38232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5" name=""/>
          <p:cNvSpPr/>
          <p:nvPr/>
        </p:nvSpPr>
        <p:spPr>
          <a:xfrm flipV="1">
            <a:off x="2889000" y="3818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"/>
          <p:cNvSpPr/>
          <p:nvPr/>
        </p:nvSpPr>
        <p:spPr>
          <a:xfrm flipV="1">
            <a:off x="2903400" y="380880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7" name=""/>
          <p:cNvSpPr/>
          <p:nvPr/>
        </p:nvSpPr>
        <p:spPr>
          <a:xfrm flipV="1">
            <a:off x="2931840" y="378972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8" name=""/>
          <p:cNvSpPr/>
          <p:nvPr/>
        </p:nvSpPr>
        <p:spPr>
          <a:xfrm flipV="1">
            <a:off x="2955960" y="3785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9" name=""/>
          <p:cNvSpPr/>
          <p:nvPr/>
        </p:nvSpPr>
        <p:spPr>
          <a:xfrm flipV="1">
            <a:off x="2965320" y="37706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0" name=""/>
          <p:cNvSpPr/>
          <p:nvPr/>
        </p:nvSpPr>
        <p:spPr>
          <a:xfrm flipV="1">
            <a:off x="2979720" y="37612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1" name=""/>
          <p:cNvSpPr/>
          <p:nvPr/>
        </p:nvSpPr>
        <p:spPr>
          <a:xfrm flipV="1">
            <a:off x="2989080" y="3756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2" name=""/>
          <p:cNvSpPr/>
          <p:nvPr/>
        </p:nvSpPr>
        <p:spPr>
          <a:xfrm flipV="1">
            <a:off x="2994120" y="37515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3" name=""/>
          <p:cNvSpPr/>
          <p:nvPr/>
        </p:nvSpPr>
        <p:spPr>
          <a:xfrm flipH="1">
            <a:off x="2994120" y="3751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4" name=""/>
          <p:cNvSpPr/>
          <p:nvPr/>
        </p:nvSpPr>
        <p:spPr>
          <a:xfrm flipH="1">
            <a:off x="2989080" y="37612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5" name=""/>
          <p:cNvSpPr/>
          <p:nvPr/>
        </p:nvSpPr>
        <p:spPr>
          <a:xfrm>
            <a:off x="2989080" y="3775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6" name=""/>
          <p:cNvSpPr/>
          <p:nvPr/>
        </p:nvSpPr>
        <p:spPr>
          <a:xfrm flipH="1">
            <a:off x="2984400" y="37850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"/>
          <p:cNvSpPr/>
          <p:nvPr/>
        </p:nvSpPr>
        <p:spPr>
          <a:xfrm>
            <a:off x="2984400" y="380880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"/>
          <p:cNvSpPr/>
          <p:nvPr/>
        </p:nvSpPr>
        <p:spPr>
          <a:xfrm>
            <a:off x="2984400" y="38376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"/>
          <p:cNvSpPr/>
          <p:nvPr/>
        </p:nvSpPr>
        <p:spPr>
          <a:xfrm>
            <a:off x="2984400" y="3856680"/>
            <a:ext cx="9720" cy="666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"/>
          <p:cNvSpPr/>
          <p:nvPr/>
        </p:nvSpPr>
        <p:spPr>
          <a:xfrm>
            <a:off x="5568480" y="3637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"/>
          <p:cNvSpPr/>
          <p:nvPr/>
        </p:nvSpPr>
        <p:spPr>
          <a:xfrm>
            <a:off x="5573160" y="3637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"/>
          <p:cNvSpPr/>
          <p:nvPr/>
        </p:nvSpPr>
        <p:spPr>
          <a:xfrm>
            <a:off x="5577840" y="3637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"/>
          <p:cNvSpPr/>
          <p:nvPr/>
        </p:nvSpPr>
        <p:spPr>
          <a:xfrm>
            <a:off x="5582880" y="3637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4" name=""/>
          <p:cNvSpPr/>
          <p:nvPr/>
        </p:nvSpPr>
        <p:spPr>
          <a:xfrm>
            <a:off x="5592240" y="3637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5" name=""/>
          <p:cNvSpPr/>
          <p:nvPr/>
        </p:nvSpPr>
        <p:spPr>
          <a:xfrm>
            <a:off x="5596920" y="3637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"/>
          <p:cNvSpPr/>
          <p:nvPr/>
        </p:nvSpPr>
        <p:spPr>
          <a:xfrm>
            <a:off x="5601600" y="3637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7" name=""/>
          <p:cNvSpPr/>
          <p:nvPr/>
        </p:nvSpPr>
        <p:spPr>
          <a:xfrm>
            <a:off x="5611320" y="3642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"/>
          <p:cNvSpPr/>
          <p:nvPr/>
        </p:nvSpPr>
        <p:spPr>
          <a:xfrm flipH="1">
            <a:off x="5611320" y="3642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"/>
          <p:cNvSpPr/>
          <p:nvPr/>
        </p:nvSpPr>
        <p:spPr>
          <a:xfrm flipH="1">
            <a:off x="5606640" y="3651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0" name=""/>
          <p:cNvSpPr/>
          <p:nvPr/>
        </p:nvSpPr>
        <p:spPr>
          <a:xfrm flipH="1">
            <a:off x="5596920" y="3656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1" name=""/>
          <p:cNvSpPr/>
          <p:nvPr/>
        </p:nvSpPr>
        <p:spPr>
          <a:xfrm flipH="1">
            <a:off x="5592240" y="3661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2" name=""/>
          <p:cNvSpPr/>
          <p:nvPr/>
        </p:nvSpPr>
        <p:spPr>
          <a:xfrm flipH="1">
            <a:off x="5582880" y="36705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3" name=""/>
          <p:cNvSpPr/>
          <p:nvPr/>
        </p:nvSpPr>
        <p:spPr>
          <a:xfrm flipH="1">
            <a:off x="5573160" y="36802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4" name=""/>
          <p:cNvSpPr/>
          <p:nvPr/>
        </p:nvSpPr>
        <p:spPr>
          <a:xfrm flipH="1">
            <a:off x="5549400" y="3689640"/>
            <a:ext cx="2376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"/>
          <p:cNvSpPr/>
          <p:nvPr/>
        </p:nvSpPr>
        <p:spPr>
          <a:xfrm flipH="1">
            <a:off x="5535000" y="37184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6" name=""/>
          <p:cNvSpPr/>
          <p:nvPr/>
        </p:nvSpPr>
        <p:spPr>
          <a:xfrm flipH="1">
            <a:off x="5530320" y="37278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7" name=""/>
          <p:cNvSpPr/>
          <p:nvPr/>
        </p:nvSpPr>
        <p:spPr>
          <a:xfrm flipH="1">
            <a:off x="5501520" y="3742200"/>
            <a:ext cx="288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"/>
          <p:cNvSpPr/>
          <p:nvPr/>
        </p:nvSpPr>
        <p:spPr>
          <a:xfrm flipH="1">
            <a:off x="5496840" y="3770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9" name=""/>
          <p:cNvSpPr/>
          <p:nvPr/>
        </p:nvSpPr>
        <p:spPr>
          <a:xfrm flipH="1">
            <a:off x="5492160" y="3780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0" name=""/>
          <p:cNvSpPr/>
          <p:nvPr/>
        </p:nvSpPr>
        <p:spPr>
          <a:xfrm flipH="1">
            <a:off x="5477760" y="379476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"/>
          <p:cNvSpPr/>
          <p:nvPr/>
        </p:nvSpPr>
        <p:spPr>
          <a:xfrm>
            <a:off x="5477760" y="3818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2" name=""/>
          <p:cNvSpPr/>
          <p:nvPr/>
        </p:nvSpPr>
        <p:spPr>
          <a:xfrm flipH="1">
            <a:off x="5473080" y="3827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"/>
          <p:cNvSpPr/>
          <p:nvPr/>
        </p:nvSpPr>
        <p:spPr>
          <a:xfrm>
            <a:off x="5473080" y="38376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"/>
          <p:cNvSpPr/>
          <p:nvPr/>
        </p:nvSpPr>
        <p:spPr>
          <a:xfrm>
            <a:off x="5477760" y="386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"/>
          <p:cNvSpPr/>
          <p:nvPr/>
        </p:nvSpPr>
        <p:spPr>
          <a:xfrm>
            <a:off x="5477760" y="3866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"/>
          <p:cNvSpPr/>
          <p:nvPr/>
        </p:nvSpPr>
        <p:spPr>
          <a:xfrm>
            <a:off x="5482440" y="3870720"/>
            <a:ext cx="288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"/>
          <p:cNvSpPr/>
          <p:nvPr/>
        </p:nvSpPr>
        <p:spPr>
          <a:xfrm>
            <a:off x="5511240" y="3885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8" name=""/>
          <p:cNvSpPr/>
          <p:nvPr/>
        </p:nvSpPr>
        <p:spPr>
          <a:xfrm flipV="1">
            <a:off x="5520600" y="38804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"/>
          <p:cNvSpPr/>
          <p:nvPr/>
        </p:nvSpPr>
        <p:spPr>
          <a:xfrm flipV="1">
            <a:off x="5539680" y="38707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"/>
          <p:cNvSpPr/>
          <p:nvPr/>
        </p:nvSpPr>
        <p:spPr>
          <a:xfrm flipV="1">
            <a:off x="5544720" y="3866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"/>
          <p:cNvSpPr/>
          <p:nvPr/>
        </p:nvSpPr>
        <p:spPr>
          <a:xfrm flipV="1">
            <a:off x="5549400" y="38469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2" name=""/>
          <p:cNvSpPr/>
          <p:nvPr/>
        </p:nvSpPr>
        <p:spPr>
          <a:xfrm flipH="1" flipV="1">
            <a:off x="5535000" y="3808800"/>
            <a:ext cx="144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3" name=""/>
          <p:cNvSpPr/>
          <p:nvPr/>
        </p:nvSpPr>
        <p:spPr>
          <a:xfrm flipH="1" flipV="1">
            <a:off x="5525640" y="379476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4" name=""/>
          <p:cNvSpPr/>
          <p:nvPr/>
        </p:nvSpPr>
        <p:spPr>
          <a:xfrm flipH="1" flipV="1">
            <a:off x="5515920" y="378036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5" name=""/>
          <p:cNvSpPr/>
          <p:nvPr/>
        </p:nvSpPr>
        <p:spPr>
          <a:xfrm flipH="1" flipV="1">
            <a:off x="5492160" y="3732480"/>
            <a:ext cx="2376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"/>
          <p:cNvSpPr/>
          <p:nvPr/>
        </p:nvSpPr>
        <p:spPr>
          <a:xfrm flipH="1" flipV="1">
            <a:off x="5468400" y="3675240"/>
            <a:ext cx="23760" cy="572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"/>
          <p:cNvSpPr/>
          <p:nvPr/>
        </p:nvSpPr>
        <p:spPr>
          <a:xfrm flipH="1">
            <a:off x="5506560" y="3675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"/>
          <p:cNvSpPr/>
          <p:nvPr/>
        </p:nvSpPr>
        <p:spPr>
          <a:xfrm flipH="1">
            <a:off x="5501520" y="3675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"/>
          <p:cNvSpPr/>
          <p:nvPr/>
        </p:nvSpPr>
        <p:spPr>
          <a:xfrm flipH="1" flipV="1">
            <a:off x="5496840" y="3670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"/>
          <p:cNvSpPr/>
          <p:nvPr/>
        </p:nvSpPr>
        <p:spPr>
          <a:xfrm flipH="1">
            <a:off x="5492160" y="3670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1" name=""/>
          <p:cNvSpPr/>
          <p:nvPr/>
        </p:nvSpPr>
        <p:spPr>
          <a:xfrm flipH="1">
            <a:off x="5482440" y="3670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"/>
          <p:cNvSpPr/>
          <p:nvPr/>
        </p:nvSpPr>
        <p:spPr>
          <a:xfrm flipH="1">
            <a:off x="5473080" y="3670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3" name=""/>
          <p:cNvSpPr/>
          <p:nvPr/>
        </p:nvSpPr>
        <p:spPr>
          <a:xfrm flipH="1">
            <a:off x="5401440" y="3670560"/>
            <a:ext cx="716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4" name=""/>
          <p:cNvSpPr/>
          <p:nvPr/>
        </p:nvSpPr>
        <p:spPr>
          <a:xfrm flipH="1">
            <a:off x="5544720" y="3646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5" name=""/>
          <p:cNvSpPr/>
          <p:nvPr/>
        </p:nvSpPr>
        <p:spPr>
          <a:xfrm>
            <a:off x="5544720" y="3646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6" name=""/>
          <p:cNvSpPr/>
          <p:nvPr/>
        </p:nvSpPr>
        <p:spPr>
          <a:xfrm flipH="1">
            <a:off x="5539680" y="3651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7" name=""/>
          <p:cNvSpPr/>
          <p:nvPr/>
        </p:nvSpPr>
        <p:spPr>
          <a:xfrm>
            <a:off x="5539680" y="3651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8" name=""/>
          <p:cNvSpPr/>
          <p:nvPr/>
        </p:nvSpPr>
        <p:spPr>
          <a:xfrm flipH="1">
            <a:off x="5535000" y="365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9" name=""/>
          <p:cNvSpPr/>
          <p:nvPr/>
        </p:nvSpPr>
        <p:spPr>
          <a:xfrm flipH="1">
            <a:off x="5530320" y="365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0" name=""/>
          <p:cNvSpPr/>
          <p:nvPr/>
        </p:nvSpPr>
        <p:spPr>
          <a:xfrm flipH="1">
            <a:off x="5515920" y="3656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1" name=""/>
          <p:cNvSpPr/>
          <p:nvPr/>
        </p:nvSpPr>
        <p:spPr>
          <a:xfrm flipH="1">
            <a:off x="5511240" y="365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2" name=""/>
          <p:cNvSpPr/>
          <p:nvPr/>
        </p:nvSpPr>
        <p:spPr>
          <a:xfrm flipH="1">
            <a:off x="5501520" y="3656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"/>
          <p:cNvSpPr/>
          <p:nvPr/>
        </p:nvSpPr>
        <p:spPr>
          <a:xfrm flipH="1">
            <a:off x="5492160" y="3661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"/>
          <p:cNvSpPr/>
          <p:nvPr/>
        </p:nvSpPr>
        <p:spPr>
          <a:xfrm flipH="1">
            <a:off x="5425200" y="3661200"/>
            <a:ext cx="669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PlaceHolder 1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6278CD-713C-4177-9E63-B9E40E4C62D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56" name="Google Shape;284;p41"/>
          <p:cNvSpPr/>
          <p:nvPr/>
        </p:nvSpPr>
        <p:spPr>
          <a:xfrm>
            <a:off x="872280" y="967680"/>
            <a:ext cx="453852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Что отличает четверку от восьмерки?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57" name="Google Shape;285;p41" descr=""/>
          <p:cNvPicPr/>
          <p:nvPr/>
        </p:nvPicPr>
        <p:blipFill>
          <a:blip r:embed="rId1"/>
          <a:stretch/>
        </p:blipFill>
        <p:spPr>
          <a:xfrm>
            <a:off x="2165040" y="1940040"/>
            <a:ext cx="1342800" cy="1599840"/>
          </a:xfrm>
          <a:prstGeom prst="rect">
            <a:avLst/>
          </a:prstGeom>
          <a:ln w="0">
            <a:noFill/>
          </a:ln>
        </p:spPr>
      </p:pic>
      <p:pic>
        <p:nvPicPr>
          <p:cNvPr id="2358" name="Google Shape;286;p41" descr=""/>
          <p:cNvPicPr/>
          <p:nvPr/>
        </p:nvPicPr>
        <p:blipFill>
          <a:blip r:embed="rId2"/>
          <a:stretch/>
        </p:blipFill>
        <p:spPr>
          <a:xfrm>
            <a:off x="4898880" y="2115720"/>
            <a:ext cx="1342800" cy="1334160"/>
          </a:xfrm>
          <a:prstGeom prst="rect">
            <a:avLst/>
          </a:prstGeom>
          <a:ln w="0">
            <a:noFill/>
          </a:ln>
        </p:spPr>
      </p:pic>
      <p:pic>
        <p:nvPicPr>
          <p:cNvPr id="2359" name="Google Shape;287;p41" descr=""/>
          <p:cNvPicPr/>
          <p:nvPr/>
        </p:nvPicPr>
        <p:blipFill>
          <a:blip r:embed="rId3"/>
          <a:stretch/>
        </p:blipFill>
        <p:spPr>
          <a:xfrm>
            <a:off x="2353680" y="1982520"/>
            <a:ext cx="1153800" cy="1599840"/>
          </a:xfrm>
          <a:prstGeom prst="rect">
            <a:avLst/>
          </a:prstGeom>
          <a:ln w="0">
            <a:noFill/>
          </a:ln>
        </p:spPr>
      </p:pic>
      <p:pic>
        <p:nvPicPr>
          <p:cNvPr id="2360" name="Google Shape;288;p41" descr=""/>
          <p:cNvPicPr/>
          <p:nvPr/>
        </p:nvPicPr>
        <p:blipFill>
          <a:blip r:embed="rId4"/>
          <a:stretch/>
        </p:blipFill>
        <p:spPr>
          <a:xfrm>
            <a:off x="5013360" y="1982520"/>
            <a:ext cx="1495440" cy="1513800"/>
          </a:xfrm>
          <a:prstGeom prst="rect">
            <a:avLst/>
          </a:prstGeom>
          <a:ln w="0">
            <a:noFill/>
          </a:ln>
        </p:spPr>
      </p:pic>
      <p:sp>
        <p:nvSpPr>
          <p:cNvPr id="2361" name="Google Shape;289;p41"/>
          <p:cNvSpPr/>
          <p:nvPr/>
        </p:nvSpPr>
        <p:spPr>
          <a:xfrm>
            <a:off x="790560" y="3803400"/>
            <a:ext cx="60580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У четверки преимущественно горизонтальные и вертикальные линии, у восьмерки линии плавные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Фильтры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3" name="PlaceHolder 2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629446-76E3-47D1-86AB-6C8BF8EC755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64" name="Google Shape;296;p42"/>
          <p:cNvSpPr/>
          <p:nvPr/>
        </p:nvSpPr>
        <p:spPr>
          <a:xfrm>
            <a:off x="728640" y="1292400"/>
            <a:ext cx="24066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Почти как в инстаграме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365" name="Google Shape;297;p42" descr=""/>
          <p:cNvPicPr/>
          <p:nvPr/>
        </p:nvPicPr>
        <p:blipFill>
          <a:blip r:embed="rId1"/>
          <a:stretch/>
        </p:blipFill>
        <p:spPr>
          <a:xfrm>
            <a:off x="781560" y="1913760"/>
            <a:ext cx="2824920" cy="2366280"/>
          </a:xfrm>
          <a:prstGeom prst="rect">
            <a:avLst/>
          </a:prstGeom>
          <a:ln w="0">
            <a:noFill/>
          </a:ln>
        </p:spPr>
      </p:pic>
      <p:pic>
        <p:nvPicPr>
          <p:cNvPr id="2366" name="Google Shape;298;p42" descr=""/>
          <p:cNvPicPr/>
          <p:nvPr/>
        </p:nvPicPr>
        <p:blipFill>
          <a:blip r:embed="rId2"/>
          <a:stretch/>
        </p:blipFill>
        <p:spPr>
          <a:xfrm>
            <a:off x="5503320" y="1921320"/>
            <a:ext cx="2824920" cy="2351160"/>
          </a:xfrm>
          <a:prstGeom prst="rect">
            <a:avLst/>
          </a:prstGeom>
          <a:ln w="0">
            <a:noFill/>
          </a:ln>
        </p:spPr>
      </p:pic>
      <p:sp>
        <p:nvSpPr>
          <p:cNvPr id="2367" name="Google Shape;299;p42"/>
          <p:cNvSpPr/>
          <p:nvPr/>
        </p:nvSpPr>
        <p:spPr>
          <a:xfrm flipH="1" rot="10800000">
            <a:off x="3870720" y="3109320"/>
            <a:ext cx="13381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1a1a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368" name="Google Shape;300;p42"/>
          <p:cNvGraphicFramePr/>
          <p:nvPr/>
        </p:nvGraphicFramePr>
        <p:xfrm>
          <a:off x="3926520" y="1767240"/>
          <a:ext cx="1148040" cy="967320"/>
        </p:xfrm>
        <a:graphic>
          <a:graphicData uri="http://schemas.openxmlformats.org/drawingml/2006/table">
            <a:tbl>
              <a:tblPr/>
              <a:tblGrid>
                <a:gridCol w="382680"/>
                <a:gridCol w="382680"/>
                <a:gridCol w="382680"/>
              </a:tblGrid>
              <a:tr h="395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Фильтры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0" name="PlaceHolder 2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3905D6-761A-4BEB-8653-55EA2AB65BB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71" name="Google Shape;307;p43" descr=""/>
          <p:cNvPicPr/>
          <p:nvPr/>
        </p:nvPicPr>
        <p:blipFill>
          <a:blip r:embed="rId1"/>
          <a:stretch/>
        </p:blipFill>
        <p:spPr>
          <a:xfrm>
            <a:off x="2130840" y="1149480"/>
            <a:ext cx="1515600" cy="1885320"/>
          </a:xfrm>
          <a:prstGeom prst="rect">
            <a:avLst/>
          </a:prstGeom>
          <a:ln w="0">
            <a:noFill/>
          </a:ln>
        </p:spPr>
      </p:pic>
      <p:pic>
        <p:nvPicPr>
          <p:cNvPr id="2372" name="Google Shape;308;p43" descr=""/>
          <p:cNvPicPr/>
          <p:nvPr/>
        </p:nvPicPr>
        <p:blipFill>
          <a:blip r:embed="rId2"/>
          <a:stretch/>
        </p:blipFill>
        <p:spPr>
          <a:xfrm>
            <a:off x="3980160" y="1149480"/>
            <a:ext cx="1515600" cy="1884960"/>
          </a:xfrm>
          <a:prstGeom prst="rect">
            <a:avLst/>
          </a:prstGeom>
          <a:ln w="0">
            <a:noFill/>
          </a:ln>
        </p:spPr>
      </p:pic>
      <p:pic>
        <p:nvPicPr>
          <p:cNvPr id="2373" name="Google Shape;309;p43" descr=""/>
          <p:cNvPicPr/>
          <p:nvPr/>
        </p:nvPicPr>
        <p:blipFill>
          <a:blip r:embed="rId3"/>
          <a:stretch/>
        </p:blipFill>
        <p:spPr>
          <a:xfrm>
            <a:off x="5799960" y="1149480"/>
            <a:ext cx="1515600" cy="1884960"/>
          </a:xfrm>
          <a:prstGeom prst="rect">
            <a:avLst/>
          </a:prstGeom>
          <a:ln w="0">
            <a:noFill/>
          </a:ln>
        </p:spPr>
      </p:pic>
      <p:pic>
        <p:nvPicPr>
          <p:cNvPr id="2374" name="Google Shape;310;p43" descr=""/>
          <p:cNvPicPr/>
          <p:nvPr/>
        </p:nvPicPr>
        <p:blipFill>
          <a:blip r:embed="rId4"/>
          <a:stretch/>
        </p:blipFill>
        <p:spPr>
          <a:xfrm>
            <a:off x="2130840" y="3034800"/>
            <a:ext cx="1515600" cy="1884960"/>
          </a:xfrm>
          <a:prstGeom prst="rect">
            <a:avLst/>
          </a:prstGeom>
          <a:ln w="0">
            <a:noFill/>
          </a:ln>
        </p:spPr>
      </p:pic>
      <p:pic>
        <p:nvPicPr>
          <p:cNvPr id="2375" name="Google Shape;311;p43" descr=""/>
          <p:cNvPicPr/>
          <p:nvPr/>
        </p:nvPicPr>
        <p:blipFill>
          <a:blip r:embed="rId5"/>
          <a:stretch/>
        </p:blipFill>
        <p:spPr>
          <a:xfrm>
            <a:off x="3980160" y="3034800"/>
            <a:ext cx="1515600" cy="1884960"/>
          </a:xfrm>
          <a:prstGeom prst="rect">
            <a:avLst/>
          </a:prstGeom>
          <a:ln w="0">
            <a:noFill/>
          </a:ln>
        </p:spPr>
      </p:pic>
      <p:pic>
        <p:nvPicPr>
          <p:cNvPr id="2376" name="Google Shape;312;p43" descr=""/>
          <p:cNvPicPr/>
          <p:nvPr/>
        </p:nvPicPr>
        <p:blipFill>
          <a:blip r:embed="rId6"/>
          <a:stretch/>
        </p:blipFill>
        <p:spPr>
          <a:xfrm>
            <a:off x="5799960" y="3034800"/>
            <a:ext cx="1515600" cy="18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Начало.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3E5DC48-D1F0-4533-A6C9-5A1C08D22CA5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Как они применяются???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8" name="PlaceHolder 2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4F10DDA-7A79-44D8-AC20-392A7233582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79" name="Google Shape;319;p44" descr=""/>
          <p:cNvPicPr/>
          <p:nvPr/>
        </p:nvPicPr>
        <p:blipFill>
          <a:blip r:embed="rId1"/>
          <a:stretch/>
        </p:blipFill>
        <p:spPr>
          <a:xfrm>
            <a:off x="1071000" y="1643400"/>
            <a:ext cx="2936160" cy="2927880"/>
          </a:xfrm>
          <a:prstGeom prst="rect">
            <a:avLst/>
          </a:prstGeom>
          <a:ln w="0">
            <a:noFill/>
          </a:ln>
        </p:spPr>
      </p:pic>
      <p:pic>
        <p:nvPicPr>
          <p:cNvPr id="2380" name="Google Shape;320;p44" descr=""/>
          <p:cNvPicPr/>
          <p:nvPr/>
        </p:nvPicPr>
        <p:blipFill>
          <a:blip r:embed="rId2"/>
          <a:stretch/>
        </p:blipFill>
        <p:spPr>
          <a:xfrm>
            <a:off x="5218560" y="2061720"/>
            <a:ext cx="1646280" cy="1576080"/>
          </a:xfrm>
          <a:prstGeom prst="rect">
            <a:avLst/>
          </a:prstGeom>
          <a:ln w="0">
            <a:noFill/>
          </a:ln>
        </p:spPr>
      </p:pic>
      <p:sp>
        <p:nvSpPr>
          <p:cNvPr id="2381" name="Google Shape;321;p44"/>
          <p:cNvSpPr/>
          <p:nvPr/>
        </p:nvSpPr>
        <p:spPr>
          <a:xfrm>
            <a:off x="2428200" y="1152360"/>
            <a:ext cx="164628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Изображение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2" name="Google Shape;322;p44"/>
          <p:cNvSpPr/>
          <p:nvPr/>
        </p:nvSpPr>
        <p:spPr>
          <a:xfrm>
            <a:off x="5398920" y="1821960"/>
            <a:ext cx="164628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Ядро (фильтр)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3" name="Google Shape;323;p44"/>
          <p:cNvSpPr/>
          <p:nvPr/>
        </p:nvSpPr>
        <p:spPr>
          <a:xfrm rot="10800000">
            <a:off x="835200" y="1643760"/>
            <a:ext cx="168120" cy="286956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Google Shape;324;p44"/>
          <p:cNvSpPr/>
          <p:nvPr/>
        </p:nvSpPr>
        <p:spPr>
          <a:xfrm rot="5400000">
            <a:off x="2455200" y="3120120"/>
            <a:ext cx="168120" cy="307116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Google Shape;325;p44"/>
          <p:cNvSpPr/>
          <p:nvPr/>
        </p:nvSpPr>
        <p:spPr>
          <a:xfrm>
            <a:off x="485280" y="2909880"/>
            <a:ext cx="41868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28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386" name="Google Shape;326;p44"/>
          <p:cNvSpPr/>
          <p:nvPr/>
        </p:nvSpPr>
        <p:spPr>
          <a:xfrm>
            <a:off x="2329560" y="4739760"/>
            <a:ext cx="41868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28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PlaceHolder 1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653D602-7310-4355-949D-B2C11BD6722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88" name="Google Shape;332;p45" descr=""/>
          <p:cNvPicPr/>
          <p:nvPr/>
        </p:nvPicPr>
        <p:blipFill>
          <a:blip r:embed="rId1"/>
          <a:stretch/>
        </p:blipFill>
        <p:spPr>
          <a:xfrm>
            <a:off x="1071000" y="1643400"/>
            <a:ext cx="2936160" cy="2927880"/>
          </a:xfrm>
          <a:prstGeom prst="rect">
            <a:avLst/>
          </a:prstGeom>
          <a:ln w="0">
            <a:noFill/>
          </a:ln>
        </p:spPr>
      </p:pic>
      <p:pic>
        <p:nvPicPr>
          <p:cNvPr id="2389" name="Google Shape;333;p45" descr=""/>
          <p:cNvPicPr/>
          <p:nvPr/>
        </p:nvPicPr>
        <p:blipFill>
          <a:blip r:embed="rId2"/>
          <a:srcRect l="13051" t="10764" r="7462" b="5416"/>
          <a:stretch/>
        </p:blipFill>
        <p:spPr>
          <a:xfrm>
            <a:off x="1126440" y="1670040"/>
            <a:ext cx="458640" cy="462960"/>
          </a:xfrm>
          <a:prstGeom prst="rect">
            <a:avLst/>
          </a:prstGeom>
          <a:ln w="0">
            <a:noFill/>
          </a:ln>
        </p:spPr>
      </p:pic>
      <p:pic>
        <p:nvPicPr>
          <p:cNvPr id="2390" name="Google Shape;334;p45" descr=""/>
          <p:cNvPicPr/>
          <p:nvPr/>
        </p:nvPicPr>
        <p:blipFill>
          <a:blip r:embed="rId3"/>
          <a:stretch/>
        </p:blipFill>
        <p:spPr>
          <a:xfrm>
            <a:off x="439920" y="455040"/>
            <a:ext cx="630360" cy="660600"/>
          </a:xfrm>
          <a:prstGeom prst="rect">
            <a:avLst/>
          </a:prstGeom>
          <a:ln w="0">
            <a:noFill/>
          </a:ln>
        </p:spPr>
      </p:pic>
      <p:sp>
        <p:nvSpPr>
          <p:cNvPr id="2391" name="Google Shape;335;p45"/>
          <p:cNvSpPr/>
          <p:nvPr/>
        </p:nvSpPr>
        <p:spPr>
          <a:xfrm>
            <a:off x="2123280" y="296640"/>
            <a:ext cx="34617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2" name="Google Shape;336;p45"/>
          <p:cNvSpPr/>
          <p:nvPr/>
        </p:nvSpPr>
        <p:spPr>
          <a:xfrm>
            <a:off x="5908320" y="1764720"/>
            <a:ext cx="2519640" cy="2519640"/>
          </a:xfrm>
          <a:prstGeom prst="rect">
            <a:avLst/>
          </a:prstGeom>
          <a:solidFill>
            <a:srgbClr val="fce5cd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3" name="Google Shape;337;p45"/>
          <p:cNvSpPr/>
          <p:nvPr/>
        </p:nvSpPr>
        <p:spPr>
          <a:xfrm>
            <a:off x="1384920" y="1116000"/>
            <a:ext cx="4523400" cy="608760"/>
          </a:xfrm>
          <a:custGeom>
            <a:avLst/>
            <a:gdLst/>
            <a:ahLst/>
            <a:rect l="l" t="t" r="r" b="b"/>
            <a:pathLst>
              <a:path w="180945" h="44338">
                <a:moveTo>
                  <a:pt x="0" y="41964"/>
                </a:moveTo>
                <a:cubicBezTo>
                  <a:pt x="16354" y="34974"/>
                  <a:pt x="67965" y="-371"/>
                  <a:pt x="98122" y="25"/>
                </a:cubicBezTo>
                <a:cubicBezTo>
                  <a:pt x="128280" y="421"/>
                  <a:pt x="167141" y="36953"/>
                  <a:pt x="180945" y="44338"/>
                </a:cubicBezTo>
              </a:path>
            </a:pathLst>
          </a:custGeom>
          <a:noFill/>
          <a:ln w="9525">
            <a:solidFill>
              <a:srgbClr val="b6d7a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4" name=""/>
          <p:cNvSpPr/>
          <p:nvPr/>
        </p:nvSpPr>
        <p:spPr>
          <a:xfrm>
            <a:off x="88668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5" name=""/>
          <p:cNvSpPr/>
          <p:nvPr/>
        </p:nvSpPr>
        <p:spPr>
          <a:xfrm>
            <a:off x="891360" y="376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6" name=""/>
          <p:cNvSpPr/>
          <p:nvPr/>
        </p:nvSpPr>
        <p:spPr>
          <a:xfrm>
            <a:off x="89640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"/>
          <p:cNvSpPr/>
          <p:nvPr/>
        </p:nvSpPr>
        <p:spPr>
          <a:xfrm>
            <a:off x="90108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"/>
          <p:cNvSpPr/>
          <p:nvPr/>
        </p:nvSpPr>
        <p:spPr>
          <a:xfrm>
            <a:off x="90576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"/>
          <p:cNvSpPr/>
          <p:nvPr/>
        </p:nvSpPr>
        <p:spPr>
          <a:xfrm>
            <a:off x="910440" y="376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"/>
          <p:cNvSpPr/>
          <p:nvPr/>
        </p:nvSpPr>
        <p:spPr>
          <a:xfrm>
            <a:off x="91548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"/>
          <p:cNvSpPr/>
          <p:nvPr/>
        </p:nvSpPr>
        <p:spPr>
          <a:xfrm>
            <a:off x="920160" y="376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2" name=""/>
          <p:cNvSpPr/>
          <p:nvPr/>
        </p:nvSpPr>
        <p:spPr>
          <a:xfrm>
            <a:off x="929520" y="376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3" name=""/>
          <p:cNvSpPr/>
          <p:nvPr/>
        </p:nvSpPr>
        <p:spPr>
          <a:xfrm>
            <a:off x="934560" y="376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4" name=""/>
          <p:cNvSpPr/>
          <p:nvPr/>
        </p:nvSpPr>
        <p:spPr>
          <a:xfrm>
            <a:off x="93456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5" name=""/>
          <p:cNvSpPr/>
          <p:nvPr/>
        </p:nvSpPr>
        <p:spPr>
          <a:xfrm>
            <a:off x="939240" y="381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6" name=""/>
          <p:cNvSpPr/>
          <p:nvPr/>
        </p:nvSpPr>
        <p:spPr>
          <a:xfrm>
            <a:off x="953640" y="381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7" name=""/>
          <p:cNvSpPr/>
          <p:nvPr/>
        </p:nvSpPr>
        <p:spPr>
          <a:xfrm>
            <a:off x="958320" y="3862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8" name=""/>
          <p:cNvSpPr/>
          <p:nvPr/>
        </p:nvSpPr>
        <p:spPr>
          <a:xfrm>
            <a:off x="977400" y="390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"/>
          <p:cNvSpPr/>
          <p:nvPr/>
        </p:nvSpPr>
        <p:spPr>
          <a:xfrm>
            <a:off x="982080" y="390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"/>
          <p:cNvSpPr/>
          <p:nvPr/>
        </p:nvSpPr>
        <p:spPr>
          <a:xfrm>
            <a:off x="996480" y="390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"/>
          <p:cNvSpPr/>
          <p:nvPr/>
        </p:nvSpPr>
        <p:spPr>
          <a:xfrm>
            <a:off x="1001160" y="390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"/>
          <p:cNvSpPr/>
          <p:nvPr/>
        </p:nvSpPr>
        <p:spPr>
          <a:xfrm>
            <a:off x="1010880" y="395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"/>
          <p:cNvSpPr/>
          <p:nvPr/>
        </p:nvSpPr>
        <p:spPr>
          <a:xfrm>
            <a:off x="1020240" y="400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"/>
          <p:cNvSpPr/>
          <p:nvPr/>
        </p:nvSpPr>
        <p:spPr>
          <a:xfrm>
            <a:off x="1024920" y="405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"/>
          <p:cNvSpPr/>
          <p:nvPr/>
        </p:nvSpPr>
        <p:spPr>
          <a:xfrm>
            <a:off x="1029600" y="41004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"/>
          <p:cNvSpPr/>
          <p:nvPr/>
        </p:nvSpPr>
        <p:spPr>
          <a:xfrm>
            <a:off x="1039320" y="4244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"/>
          <p:cNvSpPr/>
          <p:nvPr/>
        </p:nvSpPr>
        <p:spPr>
          <a:xfrm>
            <a:off x="1044000" y="438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"/>
          <p:cNvSpPr/>
          <p:nvPr/>
        </p:nvSpPr>
        <p:spPr>
          <a:xfrm>
            <a:off x="1044000" y="448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"/>
          <p:cNvSpPr/>
          <p:nvPr/>
        </p:nvSpPr>
        <p:spPr>
          <a:xfrm>
            <a:off x="1048680" y="452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"/>
          <p:cNvSpPr/>
          <p:nvPr/>
        </p:nvSpPr>
        <p:spPr>
          <a:xfrm>
            <a:off x="1048680" y="46728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1" name=""/>
          <p:cNvSpPr/>
          <p:nvPr/>
        </p:nvSpPr>
        <p:spPr>
          <a:xfrm>
            <a:off x="1053720" y="481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"/>
          <p:cNvSpPr/>
          <p:nvPr/>
        </p:nvSpPr>
        <p:spPr>
          <a:xfrm>
            <a:off x="1058400" y="4910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3" name=""/>
          <p:cNvSpPr/>
          <p:nvPr/>
        </p:nvSpPr>
        <p:spPr>
          <a:xfrm>
            <a:off x="1063080" y="510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4" name=""/>
          <p:cNvSpPr/>
          <p:nvPr/>
        </p:nvSpPr>
        <p:spPr>
          <a:xfrm>
            <a:off x="1063080" y="519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"/>
          <p:cNvSpPr/>
          <p:nvPr/>
        </p:nvSpPr>
        <p:spPr>
          <a:xfrm>
            <a:off x="1063080" y="52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"/>
          <p:cNvSpPr/>
          <p:nvPr/>
        </p:nvSpPr>
        <p:spPr>
          <a:xfrm>
            <a:off x="1067760" y="529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"/>
          <p:cNvSpPr/>
          <p:nvPr/>
        </p:nvSpPr>
        <p:spPr>
          <a:xfrm>
            <a:off x="1067760" y="54360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8" name=""/>
          <p:cNvSpPr/>
          <p:nvPr/>
        </p:nvSpPr>
        <p:spPr>
          <a:xfrm>
            <a:off x="1072800" y="557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9" name=""/>
          <p:cNvSpPr/>
          <p:nvPr/>
        </p:nvSpPr>
        <p:spPr>
          <a:xfrm>
            <a:off x="1072800" y="567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0" name=""/>
          <p:cNvSpPr/>
          <p:nvPr/>
        </p:nvSpPr>
        <p:spPr>
          <a:xfrm>
            <a:off x="1072800" y="581760"/>
            <a:ext cx="46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1" name=""/>
          <p:cNvSpPr/>
          <p:nvPr/>
        </p:nvSpPr>
        <p:spPr>
          <a:xfrm>
            <a:off x="1077480" y="600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2" name=""/>
          <p:cNvSpPr/>
          <p:nvPr/>
        </p:nvSpPr>
        <p:spPr>
          <a:xfrm>
            <a:off x="1077480" y="6102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3" name=""/>
          <p:cNvSpPr/>
          <p:nvPr/>
        </p:nvSpPr>
        <p:spPr>
          <a:xfrm>
            <a:off x="1082160" y="629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4" name=""/>
          <p:cNvSpPr/>
          <p:nvPr/>
        </p:nvSpPr>
        <p:spPr>
          <a:xfrm>
            <a:off x="1082160" y="63864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5" name=""/>
          <p:cNvSpPr/>
          <p:nvPr/>
        </p:nvSpPr>
        <p:spPr>
          <a:xfrm>
            <a:off x="1086840" y="6627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6" name=""/>
          <p:cNvSpPr/>
          <p:nvPr/>
        </p:nvSpPr>
        <p:spPr>
          <a:xfrm>
            <a:off x="1091880" y="6818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7" name=""/>
          <p:cNvSpPr/>
          <p:nvPr/>
        </p:nvSpPr>
        <p:spPr>
          <a:xfrm>
            <a:off x="1091880" y="705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8" name=""/>
          <p:cNvSpPr/>
          <p:nvPr/>
        </p:nvSpPr>
        <p:spPr>
          <a:xfrm>
            <a:off x="1096560" y="714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9" name=""/>
          <p:cNvSpPr/>
          <p:nvPr/>
        </p:nvSpPr>
        <p:spPr>
          <a:xfrm>
            <a:off x="1096560" y="7293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0" name=""/>
          <p:cNvSpPr/>
          <p:nvPr/>
        </p:nvSpPr>
        <p:spPr>
          <a:xfrm>
            <a:off x="1101240" y="748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"/>
          <p:cNvSpPr/>
          <p:nvPr/>
        </p:nvSpPr>
        <p:spPr>
          <a:xfrm>
            <a:off x="1105920" y="7578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"/>
          <p:cNvSpPr/>
          <p:nvPr/>
        </p:nvSpPr>
        <p:spPr>
          <a:xfrm>
            <a:off x="1110960" y="772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"/>
          <p:cNvSpPr/>
          <p:nvPr/>
        </p:nvSpPr>
        <p:spPr>
          <a:xfrm>
            <a:off x="1110960" y="7912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4" name=""/>
          <p:cNvSpPr/>
          <p:nvPr/>
        </p:nvSpPr>
        <p:spPr>
          <a:xfrm>
            <a:off x="1115640" y="8010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5" name=""/>
          <p:cNvSpPr/>
          <p:nvPr/>
        </p:nvSpPr>
        <p:spPr>
          <a:xfrm>
            <a:off x="1120320" y="8200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6" name=""/>
          <p:cNvSpPr/>
          <p:nvPr/>
        </p:nvSpPr>
        <p:spPr>
          <a:xfrm>
            <a:off x="1120320" y="843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7" name=""/>
          <p:cNvSpPr/>
          <p:nvPr/>
        </p:nvSpPr>
        <p:spPr>
          <a:xfrm>
            <a:off x="1120320" y="8532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8" name=""/>
          <p:cNvSpPr/>
          <p:nvPr/>
        </p:nvSpPr>
        <p:spPr>
          <a:xfrm>
            <a:off x="1125000" y="877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9" name=""/>
          <p:cNvSpPr/>
          <p:nvPr/>
        </p:nvSpPr>
        <p:spPr>
          <a:xfrm>
            <a:off x="1125000" y="88668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0" name=""/>
          <p:cNvSpPr/>
          <p:nvPr/>
        </p:nvSpPr>
        <p:spPr>
          <a:xfrm>
            <a:off x="1125000" y="915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1" name=""/>
          <p:cNvSpPr/>
          <p:nvPr/>
        </p:nvSpPr>
        <p:spPr>
          <a:xfrm>
            <a:off x="1125000" y="9248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2" name=""/>
          <p:cNvSpPr/>
          <p:nvPr/>
        </p:nvSpPr>
        <p:spPr>
          <a:xfrm>
            <a:off x="1125000" y="943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3" name=""/>
          <p:cNvSpPr/>
          <p:nvPr/>
        </p:nvSpPr>
        <p:spPr>
          <a:xfrm>
            <a:off x="1125000" y="953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"/>
          <p:cNvSpPr/>
          <p:nvPr/>
        </p:nvSpPr>
        <p:spPr>
          <a:xfrm>
            <a:off x="1125000" y="967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5" name=""/>
          <p:cNvSpPr/>
          <p:nvPr/>
        </p:nvSpPr>
        <p:spPr>
          <a:xfrm flipH="1">
            <a:off x="1120320" y="977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6" name=""/>
          <p:cNvSpPr/>
          <p:nvPr/>
        </p:nvSpPr>
        <p:spPr>
          <a:xfrm flipH="1">
            <a:off x="1115640" y="9867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7" name=""/>
          <p:cNvSpPr/>
          <p:nvPr/>
        </p:nvSpPr>
        <p:spPr>
          <a:xfrm flipH="1">
            <a:off x="1105920" y="100116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8" name=""/>
          <p:cNvSpPr/>
          <p:nvPr/>
        </p:nvSpPr>
        <p:spPr>
          <a:xfrm>
            <a:off x="110592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9" name=""/>
          <p:cNvSpPr/>
          <p:nvPr/>
        </p:nvSpPr>
        <p:spPr>
          <a:xfrm flipH="1">
            <a:off x="1096560" y="10202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0" name=""/>
          <p:cNvSpPr/>
          <p:nvPr/>
        </p:nvSpPr>
        <p:spPr>
          <a:xfrm flipH="1">
            <a:off x="1086840" y="10342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1" name=""/>
          <p:cNvSpPr/>
          <p:nvPr/>
        </p:nvSpPr>
        <p:spPr>
          <a:xfrm flipH="1">
            <a:off x="1077480" y="10486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2" name=""/>
          <p:cNvSpPr/>
          <p:nvPr/>
        </p:nvSpPr>
        <p:spPr>
          <a:xfrm flipH="1">
            <a:off x="1072800" y="10630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3" name=""/>
          <p:cNvSpPr/>
          <p:nvPr/>
        </p:nvSpPr>
        <p:spPr>
          <a:xfrm flipH="1">
            <a:off x="1058400" y="10724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4" name=""/>
          <p:cNvSpPr/>
          <p:nvPr/>
        </p:nvSpPr>
        <p:spPr>
          <a:xfrm flipH="1">
            <a:off x="1048680" y="10868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"/>
          <p:cNvSpPr/>
          <p:nvPr/>
        </p:nvSpPr>
        <p:spPr>
          <a:xfrm flipH="1">
            <a:off x="1039320" y="1096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"/>
          <p:cNvSpPr/>
          <p:nvPr/>
        </p:nvSpPr>
        <p:spPr>
          <a:xfrm flipH="1">
            <a:off x="1034640" y="1105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"/>
          <p:cNvSpPr/>
          <p:nvPr/>
        </p:nvSpPr>
        <p:spPr>
          <a:xfrm flipH="1">
            <a:off x="1024920" y="11106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"/>
          <p:cNvSpPr/>
          <p:nvPr/>
        </p:nvSpPr>
        <p:spPr>
          <a:xfrm flipH="1">
            <a:off x="1015560" y="11156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"/>
          <p:cNvSpPr/>
          <p:nvPr/>
        </p:nvSpPr>
        <p:spPr>
          <a:xfrm flipH="1">
            <a:off x="1005840" y="11250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"/>
          <p:cNvSpPr/>
          <p:nvPr/>
        </p:nvSpPr>
        <p:spPr>
          <a:xfrm flipH="1">
            <a:off x="991800" y="11347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"/>
          <p:cNvSpPr/>
          <p:nvPr/>
        </p:nvSpPr>
        <p:spPr>
          <a:xfrm flipH="1">
            <a:off x="977400" y="11440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"/>
          <p:cNvSpPr/>
          <p:nvPr/>
        </p:nvSpPr>
        <p:spPr>
          <a:xfrm flipH="1">
            <a:off x="972720" y="115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"/>
          <p:cNvSpPr/>
          <p:nvPr/>
        </p:nvSpPr>
        <p:spPr>
          <a:xfrm flipH="1">
            <a:off x="958320" y="11584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"/>
          <p:cNvSpPr/>
          <p:nvPr/>
        </p:nvSpPr>
        <p:spPr>
          <a:xfrm flipH="1">
            <a:off x="948600" y="11678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"/>
          <p:cNvSpPr/>
          <p:nvPr/>
        </p:nvSpPr>
        <p:spPr>
          <a:xfrm flipH="1">
            <a:off x="939240" y="1177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"/>
          <p:cNvSpPr/>
          <p:nvPr/>
        </p:nvSpPr>
        <p:spPr>
          <a:xfrm flipH="1">
            <a:off x="924840" y="11775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"/>
          <p:cNvSpPr/>
          <p:nvPr/>
        </p:nvSpPr>
        <p:spPr>
          <a:xfrm flipH="1">
            <a:off x="910440" y="11869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"/>
          <p:cNvSpPr/>
          <p:nvPr/>
        </p:nvSpPr>
        <p:spPr>
          <a:xfrm flipH="1">
            <a:off x="901080" y="11916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"/>
          <p:cNvSpPr/>
          <p:nvPr/>
        </p:nvSpPr>
        <p:spPr>
          <a:xfrm flipH="1">
            <a:off x="891360" y="1196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"/>
          <p:cNvSpPr/>
          <p:nvPr/>
        </p:nvSpPr>
        <p:spPr>
          <a:xfrm flipH="1">
            <a:off x="877320" y="11966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"/>
          <p:cNvSpPr/>
          <p:nvPr/>
        </p:nvSpPr>
        <p:spPr>
          <a:xfrm flipH="1">
            <a:off x="858240" y="12013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2" name=""/>
          <p:cNvSpPr/>
          <p:nvPr/>
        </p:nvSpPr>
        <p:spPr>
          <a:xfrm flipH="1" flipV="1">
            <a:off x="843840" y="11966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"/>
          <p:cNvSpPr/>
          <p:nvPr/>
        </p:nvSpPr>
        <p:spPr>
          <a:xfrm flipH="1">
            <a:off x="824760" y="1196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4" name=""/>
          <p:cNvSpPr/>
          <p:nvPr/>
        </p:nvSpPr>
        <p:spPr>
          <a:xfrm flipH="1">
            <a:off x="815400" y="1196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5" name=""/>
          <p:cNvSpPr/>
          <p:nvPr/>
        </p:nvSpPr>
        <p:spPr>
          <a:xfrm flipH="1" flipV="1">
            <a:off x="801000" y="11916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"/>
          <p:cNvSpPr/>
          <p:nvPr/>
        </p:nvSpPr>
        <p:spPr>
          <a:xfrm flipH="1">
            <a:off x="791280" y="1191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7" name=""/>
          <p:cNvSpPr/>
          <p:nvPr/>
        </p:nvSpPr>
        <p:spPr>
          <a:xfrm flipH="1">
            <a:off x="777240" y="1191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8" name=""/>
          <p:cNvSpPr/>
          <p:nvPr/>
        </p:nvSpPr>
        <p:spPr>
          <a:xfrm flipH="1">
            <a:off x="762840" y="1191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9" name=""/>
          <p:cNvSpPr/>
          <p:nvPr/>
        </p:nvSpPr>
        <p:spPr>
          <a:xfrm flipH="1">
            <a:off x="748440" y="11916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0" name=""/>
          <p:cNvSpPr/>
          <p:nvPr/>
        </p:nvSpPr>
        <p:spPr>
          <a:xfrm flipH="1">
            <a:off x="743760" y="1196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1" name=""/>
          <p:cNvSpPr/>
          <p:nvPr/>
        </p:nvSpPr>
        <p:spPr>
          <a:xfrm flipH="1">
            <a:off x="729360" y="1196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2" name=""/>
          <p:cNvSpPr/>
          <p:nvPr/>
        </p:nvSpPr>
        <p:spPr>
          <a:xfrm flipH="1">
            <a:off x="720000" y="1196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3" name=""/>
          <p:cNvSpPr/>
          <p:nvPr/>
        </p:nvSpPr>
        <p:spPr>
          <a:xfrm flipH="1">
            <a:off x="705600" y="1196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4" name=""/>
          <p:cNvSpPr/>
          <p:nvPr/>
        </p:nvSpPr>
        <p:spPr>
          <a:xfrm flipH="1">
            <a:off x="700920" y="1196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5" name=""/>
          <p:cNvSpPr/>
          <p:nvPr/>
        </p:nvSpPr>
        <p:spPr>
          <a:xfrm flipH="1">
            <a:off x="691200" y="1196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6" name=""/>
          <p:cNvSpPr/>
          <p:nvPr/>
        </p:nvSpPr>
        <p:spPr>
          <a:xfrm flipH="1">
            <a:off x="677160" y="11966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"/>
          <p:cNvSpPr/>
          <p:nvPr/>
        </p:nvSpPr>
        <p:spPr>
          <a:xfrm flipH="1">
            <a:off x="662760" y="1196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"/>
          <p:cNvSpPr/>
          <p:nvPr/>
        </p:nvSpPr>
        <p:spPr>
          <a:xfrm flipH="1" flipV="1">
            <a:off x="658080" y="1191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"/>
          <p:cNvSpPr/>
          <p:nvPr/>
        </p:nvSpPr>
        <p:spPr>
          <a:xfrm flipH="1">
            <a:off x="643680" y="1191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0" name=""/>
          <p:cNvSpPr/>
          <p:nvPr/>
        </p:nvSpPr>
        <p:spPr>
          <a:xfrm flipH="1">
            <a:off x="629280" y="1191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1" name=""/>
          <p:cNvSpPr/>
          <p:nvPr/>
        </p:nvSpPr>
        <p:spPr>
          <a:xfrm flipH="1" flipV="1">
            <a:off x="624600" y="1186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2" name=""/>
          <p:cNvSpPr/>
          <p:nvPr/>
        </p:nvSpPr>
        <p:spPr>
          <a:xfrm flipH="1">
            <a:off x="610200" y="1186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3" name=""/>
          <p:cNvSpPr/>
          <p:nvPr/>
        </p:nvSpPr>
        <p:spPr>
          <a:xfrm flipH="1" flipV="1">
            <a:off x="595800" y="11822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4" name=""/>
          <p:cNvSpPr/>
          <p:nvPr/>
        </p:nvSpPr>
        <p:spPr>
          <a:xfrm flipH="1" flipV="1">
            <a:off x="581760" y="11775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5" name=""/>
          <p:cNvSpPr/>
          <p:nvPr/>
        </p:nvSpPr>
        <p:spPr>
          <a:xfrm flipH="1" flipV="1">
            <a:off x="576720" y="1172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6" name=""/>
          <p:cNvSpPr/>
          <p:nvPr/>
        </p:nvSpPr>
        <p:spPr>
          <a:xfrm flipH="1" flipV="1">
            <a:off x="562680" y="116316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7" name=""/>
          <p:cNvSpPr/>
          <p:nvPr/>
        </p:nvSpPr>
        <p:spPr>
          <a:xfrm flipH="1" flipV="1">
            <a:off x="557640" y="1158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8" name=""/>
          <p:cNvSpPr/>
          <p:nvPr/>
        </p:nvSpPr>
        <p:spPr>
          <a:xfrm flipH="1" flipV="1">
            <a:off x="543600" y="11538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9" name=""/>
          <p:cNvSpPr/>
          <p:nvPr/>
        </p:nvSpPr>
        <p:spPr>
          <a:xfrm flipH="1" flipV="1">
            <a:off x="529200" y="114876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0" name=""/>
          <p:cNvSpPr/>
          <p:nvPr/>
        </p:nvSpPr>
        <p:spPr>
          <a:xfrm flipH="1" flipV="1">
            <a:off x="524520" y="1144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1" name=""/>
          <p:cNvSpPr/>
          <p:nvPr/>
        </p:nvSpPr>
        <p:spPr>
          <a:xfrm flipH="1">
            <a:off x="519480" y="1144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2" name=""/>
          <p:cNvSpPr/>
          <p:nvPr/>
        </p:nvSpPr>
        <p:spPr>
          <a:xfrm flipH="1" flipV="1">
            <a:off x="505440" y="11394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3" name=""/>
          <p:cNvSpPr/>
          <p:nvPr/>
        </p:nvSpPr>
        <p:spPr>
          <a:xfrm flipH="1" flipV="1">
            <a:off x="500760" y="1134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4" name=""/>
          <p:cNvSpPr/>
          <p:nvPr/>
        </p:nvSpPr>
        <p:spPr>
          <a:xfrm flipH="1" flipV="1">
            <a:off x="486360" y="11296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5" name=""/>
          <p:cNvSpPr/>
          <p:nvPr/>
        </p:nvSpPr>
        <p:spPr>
          <a:xfrm flipH="1" flipV="1">
            <a:off x="481680" y="1125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6" name=""/>
          <p:cNvSpPr/>
          <p:nvPr/>
        </p:nvSpPr>
        <p:spPr>
          <a:xfrm flipH="1" flipV="1">
            <a:off x="471960" y="1120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7" name=""/>
          <p:cNvSpPr/>
          <p:nvPr/>
        </p:nvSpPr>
        <p:spPr>
          <a:xfrm flipH="1" flipV="1">
            <a:off x="462600" y="1115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8" name=""/>
          <p:cNvSpPr/>
          <p:nvPr/>
        </p:nvSpPr>
        <p:spPr>
          <a:xfrm flipH="1" flipV="1">
            <a:off x="452880" y="11059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9" name=""/>
          <p:cNvSpPr/>
          <p:nvPr/>
        </p:nvSpPr>
        <p:spPr>
          <a:xfrm flipH="1">
            <a:off x="443520" y="110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0" name=""/>
          <p:cNvSpPr/>
          <p:nvPr/>
        </p:nvSpPr>
        <p:spPr>
          <a:xfrm flipH="1" flipV="1">
            <a:off x="438480" y="1101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1" name=""/>
          <p:cNvSpPr/>
          <p:nvPr/>
        </p:nvSpPr>
        <p:spPr>
          <a:xfrm flipH="1" flipV="1">
            <a:off x="429120" y="10915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2" name=""/>
          <p:cNvSpPr/>
          <p:nvPr/>
        </p:nvSpPr>
        <p:spPr>
          <a:xfrm flipH="1" flipV="1">
            <a:off x="42444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3" name=""/>
          <p:cNvSpPr/>
          <p:nvPr/>
        </p:nvSpPr>
        <p:spPr>
          <a:xfrm flipH="1" flipV="1">
            <a:off x="414720" y="10821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4" name=""/>
          <p:cNvSpPr/>
          <p:nvPr/>
        </p:nvSpPr>
        <p:spPr>
          <a:xfrm flipH="1" flipV="1">
            <a:off x="410040" y="107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5" name=""/>
          <p:cNvSpPr/>
          <p:nvPr/>
        </p:nvSpPr>
        <p:spPr>
          <a:xfrm flipH="1" flipV="1">
            <a:off x="405360" y="1067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6" name=""/>
          <p:cNvSpPr/>
          <p:nvPr/>
        </p:nvSpPr>
        <p:spPr>
          <a:xfrm flipH="1" flipV="1">
            <a:off x="400320" y="1063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7" name=""/>
          <p:cNvSpPr/>
          <p:nvPr/>
        </p:nvSpPr>
        <p:spPr>
          <a:xfrm flipH="1" flipV="1">
            <a:off x="395640" y="1058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8" name=""/>
          <p:cNvSpPr/>
          <p:nvPr/>
        </p:nvSpPr>
        <p:spPr>
          <a:xfrm flipV="1">
            <a:off x="395640" y="1053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9" name=""/>
          <p:cNvSpPr/>
          <p:nvPr/>
        </p:nvSpPr>
        <p:spPr>
          <a:xfrm flipV="1">
            <a:off x="395640" y="1044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0" name=""/>
          <p:cNvSpPr/>
          <p:nvPr/>
        </p:nvSpPr>
        <p:spPr>
          <a:xfrm flipH="1" flipV="1">
            <a:off x="390960" y="103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1" name=""/>
          <p:cNvSpPr/>
          <p:nvPr/>
        </p:nvSpPr>
        <p:spPr>
          <a:xfrm flipV="1">
            <a:off x="390960" y="1029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2" name=""/>
          <p:cNvSpPr/>
          <p:nvPr/>
        </p:nvSpPr>
        <p:spPr>
          <a:xfrm flipH="1" flipV="1">
            <a:off x="386280" y="1020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3" name=""/>
          <p:cNvSpPr/>
          <p:nvPr/>
        </p:nvSpPr>
        <p:spPr>
          <a:xfrm flipH="1" flipV="1">
            <a:off x="381240" y="10105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4" name=""/>
          <p:cNvSpPr/>
          <p:nvPr/>
        </p:nvSpPr>
        <p:spPr>
          <a:xfrm flipH="1" flipV="1">
            <a:off x="376560" y="1001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5" name=""/>
          <p:cNvSpPr/>
          <p:nvPr/>
        </p:nvSpPr>
        <p:spPr>
          <a:xfrm flipH="1" flipV="1">
            <a:off x="367200" y="9867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6" name=""/>
          <p:cNvSpPr/>
          <p:nvPr/>
        </p:nvSpPr>
        <p:spPr>
          <a:xfrm flipH="1" flipV="1">
            <a:off x="362160" y="9774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"/>
          <p:cNvSpPr/>
          <p:nvPr/>
        </p:nvSpPr>
        <p:spPr>
          <a:xfrm flipH="1" flipV="1">
            <a:off x="357480" y="967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8" name=""/>
          <p:cNvSpPr/>
          <p:nvPr/>
        </p:nvSpPr>
        <p:spPr>
          <a:xfrm flipH="1" flipV="1">
            <a:off x="348120" y="9486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"/>
          <p:cNvSpPr/>
          <p:nvPr/>
        </p:nvSpPr>
        <p:spPr>
          <a:xfrm flipH="1" flipV="1">
            <a:off x="343080" y="9392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0" name=""/>
          <p:cNvSpPr/>
          <p:nvPr/>
        </p:nvSpPr>
        <p:spPr>
          <a:xfrm flipH="1" flipV="1">
            <a:off x="333720" y="9201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1" name=""/>
          <p:cNvSpPr/>
          <p:nvPr/>
        </p:nvSpPr>
        <p:spPr>
          <a:xfrm flipH="1" flipV="1">
            <a:off x="324360" y="9057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"/>
          <p:cNvSpPr/>
          <p:nvPr/>
        </p:nvSpPr>
        <p:spPr>
          <a:xfrm flipV="1">
            <a:off x="324360" y="896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3" name=""/>
          <p:cNvSpPr/>
          <p:nvPr/>
        </p:nvSpPr>
        <p:spPr>
          <a:xfrm flipH="1" flipV="1">
            <a:off x="319320" y="891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4" name=""/>
          <p:cNvSpPr/>
          <p:nvPr/>
        </p:nvSpPr>
        <p:spPr>
          <a:xfrm flipH="1" flipV="1">
            <a:off x="314640" y="8773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5" name=""/>
          <p:cNvSpPr/>
          <p:nvPr/>
        </p:nvSpPr>
        <p:spPr>
          <a:xfrm flipV="1">
            <a:off x="314640" y="867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6" name=""/>
          <p:cNvSpPr/>
          <p:nvPr/>
        </p:nvSpPr>
        <p:spPr>
          <a:xfrm flipV="1">
            <a:off x="314640" y="853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7" name=""/>
          <p:cNvSpPr/>
          <p:nvPr/>
        </p:nvSpPr>
        <p:spPr>
          <a:xfrm flipV="1">
            <a:off x="314640" y="84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8" name=""/>
          <p:cNvSpPr/>
          <p:nvPr/>
        </p:nvSpPr>
        <p:spPr>
          <a:xfrm flipH="1" flipV="1">
            <a:off x="309960" y="8341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9" name=""/>
          <p:cNvSpPr/>
          <p:nvPr/>
        </p:nvSpPr>
        <p:spPr>
          <a:xfrm flipV="1">
            <a:off x="309960" y="824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0" name=""/>
          <p:cNvSpPr/>
          <p:nvPr/>
        </p:nvSpPr>
        <p:spPr>
          <a:xfrm flipV="1">
            <a:off x="309960" y="810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1" name=""/>
          <p:cNvSpPr/>
          <p:nvPr/>
        </p:nvSpPr>
        <p:spPr>
          <a:xfrm flipV="1">
            <a:off x="314640" y="805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2" name=""/>
          <p:cNvSpPr/>
          <p:nvPr/>
        </p:nvSpPr>
        <p:spPr>
          <a:xfrm flipV="1">
            <a:off x="314640" y="791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"/>
          <p:cNvSpPr/>
          <p:nvPr/>
        </p:nvSpPr>
        <p:spPr>
          <a:xfrm flipV="1">
            <a:off x="314640" y="781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4" name=""/>
          <p:cNvSpPr/>
          <p:nvPr/>
        </p:nvSpPr>
        <p:spPr>
          <a:xfrm flipV="1">
            <a:off x="314640" y="772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5" name=""/>
          <p:cNvSpPr/>
          <p:nvPr/>
        </p:nvSpPr>
        <p:spPr>
          <a:xfrm flipV="1">
            <a:off x="314640" y="757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6" name=""/>
          <p:cNvSpPr/>
          <p:nvPr/>
        </p:nvSpPr>
        <p:spPr>
          <a:xfrm flipV="1">
            <a:off x="314640" y="748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7" name=""/>
          <p:cNvSpPr/>
          <p:nvPr/>
        </p:nvSpPr>
        <p:spPr>
          <a:xfrm flipV="1">
            <a:off x="314640" y="729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8" name=""/>
          <p:cNvSpPr/>
          <p:nvPr/>
        </p:nvSpPr>
        <p:spPr>
          <a:xfrm flipV="1">
            <a:off x="314640" y="7056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9" name=""/>
          <p:cNvSpPr/>
          <p:nvPr/>
        </p:nvSpPr>
        <p:spPr>
          <a:xfrm flipV="1">
            <a:off x="314640" y="695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0" name=""/>
          <p:cNvSpPr/>
          <p:nvPr/>
        </p:nvSpPr>
        <p:spPr>
          <a:xfrm flipV="1">
            <a:off x="314640" y="686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1" name=""/>
          <p:cNvSpPr/>
          <p:nvPr/>
        </p:nvSpPr>
        <p:spPr>
          <a:xfrm flipV="1">
            <a:off x="314640" y="6627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2" name=""/>
          <p:cNvSpPr/>
          <p:nvPr/>
        </p:nvSpPr>
        <p:spPr>
          <a:xfrm flipV="1">
            <a:off x="314640" y="653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3" name=""/>
          <p:cNvSpPr/>
          <p:nvPr/>
        </p:nvSpPr>
        <p:spPr>
          <a:xfrm flipV="1">
            <a:off x="319320" y="6339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4" name=""/>
          <p:cNvSpPr/>
          <p:nvPr/>
        </p:nvSpPr>
        <p:spPr>
          <a:xfrm flipV="1">
            <a:off x="319320" y="61956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5" name=""/>
          <p:cNvSpPr/>
          <p:nvPr/>
        </p:nvSpPr>
        <p:spPr>
          <a:xfrm flipV="1">
            <a:off x="324360" y="610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"/>
          <p:cNvSpPr/>
          <p:nvPr/>
        </p:nvSpPr>
        <p:spPr>
          <a:xfrm flipV="1">
            <a:off x="324360" y="5958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7" name=""/>
          <p:cNvSpPr/>
          <p:nvPr/>
        </p:nvSpPr>
        <p:spPr>
          <a:xfrm flipV="1">
            <a:off x="329040" y="591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8" name=""/>
          <p:cNvSpPr/>
          <p:nvPr/>
        </p:nvSpPr>
        <p:spPr>
          <a:xfrm flipV="1">
            <a:off x="333720" y="5767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9" name=""/>
          <p:cNvSpPr/>
          <p:nvPr/>
        </p:nvSpPr>
        <p:spPr>
          <a:xfrm flipV="1">
            <a:off x="338400" y="567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0" name=""/>
          <p:cNvSpPr/>
          <p:nvPr/>
        </p:nvSpPr>
        <p:spPr>
          <a:xfrm flipV="1">
            <a:off x="338400" y="557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1" name=""/>
          <p:cNvSpPr/>
          <p:nvPr/>
        </p:nvSpPr>
        <p:spPr>
          <a:xfrm flipV="1">
            <a:off x="343080" y="54360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2" name=""/>
          <p:cNvSpPr/>
          <p:nvPr/>
        </p:nvSpPr>
        <p:spPr>
          <a:xfrm flipV="1">
            <a:off x="352800" y="533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3" name=""/>
          <p:cNvSpPr/>
          <p:nvPr/>
        </p:nvSpPr>
        <p:spPr>
          <a:xfrm flipV="1">
            <a:off x="352800" y="5245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4" name=""/>
          <p:cNvSpPr/>
          <p:nvPr/>
        </p:nvSpPr>
        <p:spPr>
          <a:xfrm flipV="1">
            <a:off x="362160" y="514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5" name=""/>
          <p:cNvSpPr/>
          <p:nvPr/>
        </p:nvSpPr>
        <p:spPr>
          <a:xfrm flipV="1">
            <a:off x="362160" y="5054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6" name=""/>
          <p:cNvSpPr/>
          <p:nvPr/>
        </p:nvSpPr>
        <p:spPr>
          <a:xfrm flipV="1">
            <a:off x="371880" y="495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7" name=""/>
          <p:cNvSpPr/>
          <p:nvPr/>
        </p:nvSpPr>
        <p:spPr>
          <a:xfrm flipV="1">
            <a:off x="371880" y="49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"/>
          <p:cNvSpPr/>
          <p:nvPr/>
        </p:nvSpPr>
        <p:spPr>
          <a:xfrm flipV="1">
            <a:off x="376560" y="481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9" name=""/>
          <p:cNvSpPr/>
          <p:nvPr/>
        </p:nvSpPr>
        <p:spPr>
          <a:xfrm flipV="1">
            <a:off x="381240" y="476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0" name=""/>
          <p:cNvSpPr/>
          <p:nvPr/>
        </p:nvSpPr>
        <p:spPr>
          <a:xfrm flipV="1">
            <a:off x="386280" y="467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1" name=""/>
          <p:cNvSpPr/>
          <p:nvPr/>
        </p:nvSpPr>
        <p:spPr>
          <a:xfrm flipV="1">
            <a:off x="390960" y="462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2" name=""/>
          <p:cNvSpPr/>
          <p:nvPr/>
        </p:nvSpPr>
        <p:spPr>
          <a:xfrm flipV="1">
            <a:off x="395640" y="4528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3" name=""/>
          <p:cNvSpPr/>
          <p:nvPr/>
        </p:nvSpPr>
        <p:spPr>
          <a:xfrm flipV="1">
            <a:off x="405360" y="443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4" name=""/>
          <p:cNvSpPr/>
          <p:nvPr/>
        </p:nvSpPr>
        <p:spPr>
          <a:xfrm flipV="1">
            <a:off x="410040" y="438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5" name=""/>
          <p:cNvSpPr/>
          <p:nvPr/>
        </p:nvSpPr>
        <p:spPr>
          <a:xfrm flipV="1">
            <a:off x="414720" y="42912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"/>
          <p:cNvSpPr/>
          <p:nvPr/>
        </p:nvSpPr>
        <p:spPr>
          <a:xfrm flipV="1">
            <a:off x="429120" y="42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"/>
          <p:cNvSpPr/>
          <p:nvPr/>
        </p:nvSpPr>
        <p:spPr>
          <a:xfrm flipV="1">
            <a:off x="433800" y="4147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"/>
          <p:cNvSpPr/>
          <p:nvPr/>
        </p:nvSpPr>
        <p:spPr>
          <a:xfrm>
            <a:off x="443520" y="414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9" name=""/>
          <p:cNvSpPr/>
          <p:nvPr/>
        </p:nvSpPr>
        <p:spPr>
          <a:xfrm flipV="1">
            <a:off x="448200" y="4053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0" name=""/>
          <p:cNvSpPr/>
          <p:nvPr/>
        </p:nvSpPr>
        <p:spPr>
          <a:xfrm flipV="1">
            <a:off x="457560" y="4003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1" name=""/>
          <p:cNvSpPr/>
          <p:nvPr/>
        </p:nvSpPr>
        <p:spPr>
          <a:xfrm flipV="1">
            <a:off x="467280" y="395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"/>
          <p:cNvSpPr/>
          <p:nvPr/>
        </p:nvSpPr>
        <p:spPr>
          <a:xfrm flipV="1">
            <a:off x="471960" y="390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"/>
          <p:cNvSpPr/>
          <p:nvPr/>
        </p:nvSpPr>
        <p:spPr>
          <a:xfrm>
            <a:off x="481680" y="390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4" name=""/>
          <p:cNvSpPr/>
          <p:nvPr/>
        </p:nvSpPr>
        <p:spPr>
          <a:xfrm>
            <a:off x="486360" y="390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5" name=""/>
          <p:cNvSpPr/>
          <p:nvPr/>
        </p:nvSpPr>
        <p:spPr>
          <a:xfrm flipV="1">
            <a:off x="491040" y="386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6" name=""/>
          <p:cNvSpPr/>
          <p:nvPr/>
        </p:nvSpPr>
        <p:spPr>
          <a:xfrm flipV="1">
            <a:off x="500760" y="38124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7" name=""/>
          <p:cNvSpPr/>
          <p:nvPr/>
        </p:nvSpPr>
        <p:spPr>
          <a:xfrm flipV="1">
            <a:off x="514800" y="376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8" name=""/>
          <p:cNvSpPr/>
          <p:nvPr/>
        </p:nvSpPr>
        <p:spPr>
          <a:xfrm flipV="1">
            <a:off x="524520" y="3718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9" name=""/>
          <p:cNvSpPr/>
          <p:nvPr/>
        </p:nvSpPr>
        <p:spPr>
          <a:xfrm>
            <a:off x="54828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0" name=""/>
          <p:cNvSpPr/>
          <p:nvPr/>
        </p:nvSpPr>
        <p:spPr>
          <a:xfrm>
            <a:off x="55296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1" name=""/>
          <p:cNvSpPr/>
          <p:nvPr/>
        </p:nvSpPr>
        <p:spPr>
          <a:xfrm flipV="1">
            <a:off x="557640" y="36720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2" name=""/>
          <p:cNvSpPr/>
          <p:nvPr/>
        </p:nvSpPr>
        <p:spPr>
          <a:xfrm flipV="1">
            <a:off x="581760" y="3621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3" name=""/>
          <p:cNvSpPr/>
          <p:nvPr/>
        </p:nvSpPr>
        <p:spPr>
          <a:xfrm flipV="1">
            <a:off x="591120" y="357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4" name=""/>
          <p:cNvSpPr/>
          <p:nvPr/>
        </p:nvSpPr>
        <p:spPr>
          <a:xfrm>
            <a:off x="600840" y="3574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5" name=""/>
          <p:cNvSpPr/>
          <p:nvPr/>
        </p:nvSpPr>
        <p:spPr>
          <a:xfrm>
            <a:off x="614880" y="357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6" name=""/>
          <p:cNvSpPr/>
          <p:nvPr/>
        </p:nvSpPr>
        <p:spPr>
          <a:xfrm>
            <a:off x="624600" y="357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7" name=""/>
          <p:cNvSpPr/>
          <p:nvPr/>
        </p:nvSpPr>
        <p:spPr>
          <a:xfrm>
            <a:off x="639000" y="36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8" name=""/>
          <p:cNvSpPr/>
          <p:nvPr/>
        </p:nvSpPr>
        <p:spPr>
          <a:xfrm>
            <a:off x="643680" y="362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9" name=""/>
          <p:cNvSpPr/>
          <p:nvPr/>
        </p:nvSpPr>
        <p:spPr>
          <a:xfrm>
            <a:off x="65808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0" name=""/>
          <p:cNvSpPr/>
          <p:nvPr/>
        </p:nvSpPr>
        <p:spPr>
          <a:xfrm>
            <a:off x="662760" y="36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1" name=""/>
          <p:cNvSpPr/>
          <p:nvPr/>
        </p:nvSpPr>
        <p:spPr>
          <a:xfrm>
            <a:off x="667440" y="36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2" name=""/>
          <p:cNvSpPr/>
          <p:nvPr/>
        </p:nvSpPr>
        <p:spPr>
          <a:xfrm>
            <a:off x="672120" y="36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3" name=""/>
          <p:cNvSpPr/>
          <p:nvPr/>
        </p:nvSpPr>
        <p:spPr>
          <a:xfrm>
            <a:off x="677160" y="36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4" name=""/>
          <p:cNvSpPr/>
          <p:nvPr/>
        </p:nvSpPr>
        <p:spPr>
          <a:xfrm>
            <a:off x="681840" y="3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5" name=""/>
          <p:cNvSpPr/>
          <p:nvPr/>
        </p:nvSpPr>
        <p:spPr>
          <a:xfrm>
            <a:off x="68652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6" name=""/>
          <p:cNvSpPr/>
          <p:nvPr/>
        </p:nvSpPr>
        <p:spPr>
          <a:xfrm>
            <a:off x="691200" y="371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7" name=""/>
          <p:cNvSpPr/>
          <p:nvPr/>
        </p:nvSpPr>
        <p:spPr>
          <a:xfrm>
            <a:off x="70560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8" name=""/>
          <p:cNvSpPr/>
          <p:nvPr/>
        </p:nvSpPr>
        <p:spPr>
          <a:xfrm>
            <a:off x="710280" y="371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9" name=""/>
          <p:cNvSpPr/>
          <p:nvPr/>
        </p:nvSpPr>
        <p:spPr>
          <a:xfrm>
            <a:off x="720000" y="37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0" name=""/>
          <p:cNvSpPr/>
          <p:nvPr/>
        </p:nvSpPr>
        <p:spPr>
          <a:xfrm>
            <a:off x="72936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1" name=""/>
          <p:cNvSpPr/>
          <p:nvPr/>
        </p:nvSpPr>
        <p:spPr>
          <a:xfrm flipV="1">
            <a:off x="734040" y="3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"/>
          <p:cNvSpPr/>
          <p:nvPr/>
        </p:nvSpPr>
        <p:spPr>
          <a:xfrm>
            <a:off x="734040" y="371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3" name=""/>
          <p:cNvSpPr/>
          <p:nvPr/>
        </p:nvSpPr>
        <p:spPr>
          <a:xfrm>
            <a:off x="73908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4" name=""/>
          <p:cNvSpPr/>
          <p:nvPr/>
        </p:nvSpPr>
        <p:spPr>
          <a:xfrm>
            <a:off x="743760" y="37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5" name=""/>
          <p:cNvSpPr/>
          <p:nvPr/>
        </p:nvSpPr>
        <p:spPr>
          <a:xfrm>
            <a:off x="753120" y="376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6" name=""/>
          <p:cNvSpPr/>
          <p:nvPr/>
        </p:nvSpPr>
        <p:spPr>
          <a:xfrm>
            <a:off x="75816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7" name=""/>
          <p:cNvSpPr/>
          <p:nvPr/>
        </p:nvSpPr>
        <p:spPr>
          <a:xfrm>
            <a:off x="762840" y="376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8" name=""/>
          <p:cNvSpPr/>
          <p:nvPr/>
        </p:nvSpPr>
        <p:spPr>
          <a:xfrm>
            <a:off x="77724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9" name=""/>
          <p:cNvSpPr/>
          <p:nvPr/>
        </p:nvSpPr>
        <p:spPr>
          <a:xfrm>
            <a:off x="78192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0" name=""/>
          <p:cNvSpPr/>
          <p:nvPr/>
        </p:nvSpPr>
        <p:spPr>
          <a:xfrm>
            <a:off x="78660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1" name=""/>
          <p:cNvSpPr/>
          <p:nvPr/>
        </p:nvSpPr>
        <p:spPr>
          <a:xfrm>
            <a:off x="791280" y="381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2" name=""/>
          <p:cNvSpPr/>
          <p:nvPr/>
        </p:nvSpPr>
        <p:spPr>
          <a:xfrm>
            <a:off x="80100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3" name=""/>
          <p:cNvSpPr/>
          <p:nvPr/>
        </p:nvSpPr>
        <p:spPr>
          <a:xfrm flipV="1">
            <a:off x="805680" y="37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4" name=""/>
          <p:cNvSpPr/>
          <p:nvPr/>
        </p:nvSpPr>
        <p:spPr>
          <a:xfrm flipV="1">
            <a:off x="810360" y="3718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"/>
          <p:cNvSpPr/>
          <p:nvPr/>
        </p:nvSpPr>
        <p:spPr>
          <a:xfrm flipV="1">
            <a:off x="829440" y="367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6" name=""/>
          <p:cNvSpPr/>
          <p:nvPr/>
        </p:nvSpPr>
        <p:spPr>
          <a:xfrm>
            <a:off x="834480" y="36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"/>
          <p:cNvSpPr/>
          <p:nvPr/>
        </p:nvSpPr>
        <p:spPr>
          <a:xfrm flipV="1">
            <a:off x="83916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"/>
          <p:cNvSpPr/>
          <p:nvPr/>
        </p:nvSpPr>
        <p:spPr>
          <a:xfrm>
            <a:off x="843840" y="36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9" name=""/>
          <p:cNvSpPr/>
          <p:nvPr/>
        </p:nvSpPr>
        <p:spPr>
          <a:xfrm flipV="1">
            <a:off x="848520" y="35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0" name=""/>
          <p:cNvSpPr/>
          <p:nvPr/>
        </p:nvSpPr>
        <p:spPr>
          <a:xfrm>
            <a:off x="853200" y="357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1" name=""/>
          <p:cNvSpPr/>
          <p:nvPr/>
        </p:nvSpPr>
        <p:spPr>
          <a:xfrm>
            <a:off x="858240" y="35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2" name=""/>
          <p:cNvSpPr/>
          <p:nvPr/>
        </p:nvSpPr>
        <p:spPr>
          <a:xfrm>
            <a:off x="85824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"/>
          <p:cNvSpPr/>
          <p:nvPr/>
        </p:nvSpPr>
        <p:spPr>
          <a:xfrm>
            <a:off x="862920" y="3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4" name=""/>
          <p:cNvSpPr/>
          <p:nvPr/>
        </p:nvSpPr>
        <p:spPr>
          <a:xfrm>
            <a:off x="86760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5" name=""/>
          <p:cNvSpPr/>
          <p:nvPr/>
        </p:nvSpPr>
        <p:spPr>
          <a:xfrm>
            <a:off x="872280" y="371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6" name=""/>
          <p:cNvSpPr/>
          <p:nvPr/>
        </p:nvSpPr>
        <p:spPr>
          <a:xfrm>
            <a:off x="877320" y="37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7" name=""/>
          <p:cNvSpPr/>
          <p:nvPr/>
        </p:nvSpPr>
        <p:spPr>
          <a:xfrm>
            <a:off x="882000" y="37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8" name=""/>
          <p:cNvSpPr/>
          <p:nvPr/>
        </p:nvSpPr>
        <p:spPr>
          <a:xfrm>
            <a:off x="886680" y="381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9" name=""/>
          <p:cNvSpPr/>
          <p:nvPr/>
        </p:nvSpPr>
        <p:spPr>
          <a:xfrm>
            <a:off x="1473120" y="714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0" name=""/>
          <p:cNvSpPr/>
          <p:nvPr/>
        </p:nvSpPr>
        <p:spPr>
          <a:xfrm flipV="1">
            <a:off x="1473120" y="714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1" name=""/>
          <p:cNvSpPr/>
          <p:nvPr/>
        </p:nvSpPr>
        <p:spPr>
          <a:xfrm flipV="1">
            <a:off x="1473120" y="710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2" name=""/>
          <p:cNvSpPr/>
          <p:nvPr/>
        </p:nvSpPr>
        <p:spPr>
          <a:xfrm flipV="1">
            <a:off x="147312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"/>
          <p:cNvSpPr/>
          <p:nvPr/>
        </p:nvSpPr>
        <p:spPr>
          <a:xfrm>
            <a:off x="147312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4" name=""/>
          <p:cNvSpPr/>
          <p:nvPr/>
        </p:nvSpPr>
        <p:spPr>
          <a:xfrm flipH="1">
            <a:off x="147312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5" name=""/>
          <p:cNvSpPr/>
          <p:nvPr/>
        </p:nvSpPr>
        <p:spPr>
          <a:xfrm>
            <a:off x="147312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6" name=""/>
          <p:cNvSpPr/>
          <p:nvPr/>
        </p:nvSpPr>
        <p:spPr>
          <a:xfrm flipH="1">
            <a:off x="1468440" y="710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7" name=""/>
          <p:cNvSpPr/>
          <p:nvPr/>
        </p:nvSpPr>
        <p:spPr>
          <a:xfrm flipH="1">
            <a:off x="1463760" y="710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"/>
          <p:cNvSpPr/>
          <p:nvPr/>
        </p:nvSpPr>
        <p:spPr>
          <a:xfrm flipH="1">
            <a:off x="1458720" y="714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"/>
          <p:cNvSpPr/>
          <p:nvPr/>
        </p:nvSpPr>
        <p:spPr>
          <a:xfrm flipV="1">
            <a:off x="1458720" y="710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"/>
          <p:cNvSpPr/>
          <p:nvPr/>
        </p:nvSpPr>
        <p:spPr>
          <a:xfrm flipH="1">
            <a:off x="1454040" y="710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"/>
          <p:cNvSpPr/>
          <p:nvPr/>
        </p:nvSpPr>
        <p:spPr>
          <a:xfrm flipV="1">
            <a:off x="145404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"/>
          <p:cNvSpPr/>
          <p:nvPr/>
        </p:nvSpPr>
        <p:spPr>
          <a:xfrm>
            <a:off x="145404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"/>
          <p:cNvSpPr/>
          <p:nvPr/>
        </p:nvSpPr>
        <p:spPr>
          <a:xfrm>
            <a:off x="1458720" y="705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"/>
          <p:cNvSpPr/>
          <p:nvPr/>
        </p:nvSpPr>
        <p:spPr>
          <a:xfrm>
            <a:off x="146376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"/>
          <p:cNvSpPr/>
          <p:nvPr/>
        </p:nvSpPr>
        <p:spPr>
          <a:xfrm>
            <a:off x="146844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"/>
          <p:cNvSpPr/>
          <p:nvPr/>
        </p:nvSpPr>
        <p:spPr>
          <a:xfrm>
            <a:off x="147312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"/>
          <p:cNvSpPr/>
          <p:nvPr/>
        </p:nvSpPr>
        <p:spPr>
          <a:xfrm flipH="1">
            <a:off x="147312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"/>
          <p:cNvSpPr/>
          <p:nvPr/>
        </p:nvSpPr>
        <p:spPr>
          <a:xfrm flipH="1">
            <a:off x="146844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9" name=""/>
          <p:cNvSpPr/>
          <p:nvPr/>
        </p:nvSpPr>
        <p:spPr>
          <a:xfrm flipH="1">
            <a:off x="1463760" y="705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0" name=""/>
          <p:cNvSpPr/>
          <p:nvPr/>
        </p:nvSpPr>
        <p:spPr>
          <a:xfrm flipH="1">
            <a:off x="1454040" y="705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1" name=""/>
          <p:cNvSpPr/>
          <p:nvPr/>
        </p:nvSpPr>
        <p:spPr>
          <a:xfrm flipV="1">
            <a:off x="1892520" y="42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2" name=""/>
          <p:cNvSpPr/>
          <p:nvPr/>
        </p:nvSpPr>
        <p:spPr>
          <a:xfrm flipV="1">
            <a:off x="1892520" y="419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3" name=""/>
          <p:cNvSpPr/>
          <p:nvPr/>
        </p:nvSpPr>
        <p:spPr>
          <a:xfrm>
            <a:off x="1892520" y="419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4" name=""/>
          <p:cNvSpPr/>
          <p:nvPr/>
        </p:nvSpPr>
        <p:spPr>
          <a:xfrm>
            <a:off x="1897560" y="419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"/>
          <p:cNvSpPr/>
          <p:nvPr/>
        </p:nvSpPr>
        <p:spPr>
          <a:xfrm flipV="1">
            <a:off x="1902240" y="41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6" name=""/>
          <p:cNvSpPr/>
          <p:nvPr/>
        </p:nvSpPr>
        <p:spPr>
          <a:xfrm flipV="1">
            <a:off x="1902240" y="410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7" name=""/>
          <p:cNvSpPr/>
          <p:nvPr/>
        </p:nvSpPr>
        <p:spPr>
          <a:xfrm flipV="1">
            <a:off x="1911600" y="405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8" name=""/>
          <p:cNvSpPr/>
          <p:nvPr/>
        </p:nvSpPr>
        <p:spPr>
          <a:xfrm flipV="1">
            <a:off x="1916640" y="381240"/>
            <a:ext cx="190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9" name=""/>
          <p:cNvSpPr/>
          <p:nvPr/>
        </p:nvSpPr>
        <p:spPr>
          <a:xfrm flipV="1">
            <a:off x="1935720" y="371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0" name=""/>
          <p:cNvSpPr/>
          <p:nvPr/>
        </p:nvSpPr>
        <p:spPr>
          <a:xfrm flipV="1">
            <a:off x="1940400" y="367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1" name=""/>
          <p:cNvSpPr/>
          <p:nvPr/>
        </p:nvSpPr>
        <p:spPr>
          <a:xfrm flipV="1">
            <a:off x="1940400" y="357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2" name=""/>
          <p:cNvSpPr/>
          <p:nvPr/>
        </p:nvSpPr>
        <p:spPr>
          <a:xfrm flipV="1">
            <a:off x="1945080" y="348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3" name=""/>
          <p:cNvSpPr/>
          <p:nvPr/>
        </p:nvSpPr>
        <p:spPr>
          <a:xfrm flipV="1">
            <a:off x="1949760" y="338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4" name=""/>
          <p:cNvSpPr/>
          <p:nvPr/>
        </p:nvSpPr>
        <p:spPr>
          <a:xfrm flipV="1">
            <a:off x="1949760" y="3290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5" name=""/>
          <p:cNvSpPr/>
          <p:nvPr/>
        </p:nvSpPr>
        <p:spPr>
          <a:xfrm>
            <a:off x="1949760" y="3290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6" name=""/>
          <p:cNvSpPr/>
          <p:nvPr/>
        </p:nvSpPr>
        <p:spPr>
          <a:xfrm>
            <a:off x="1949760" y="33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7" name=""/>
          <p:cNvSpPr/>
          <p:nvPr/>
        </p:nvSpPr>
        <p:spPr>
          <a:xfrm>
            <a:off x="1949760" y="343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8" name=""/>
          <p:cNvSpPr/>
          <p:nvPr/>
        </p:nvSpPr>
        <p:spPr>
          <a:xfrm flipH="1">
            <a:off x="1945080" y="352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9" name=""/>
          <p:cNvSpPr/>
          <p:nvPr/>
        </p:nvSpPr>
        <p:spPr>
          <a:xfrm>
            <a:off x="1945080" y="35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0" name=""/>
          <p:cNvSpPr/>
          <p:nvPr/>
        </p:nvSpPr>
        <p:spPr>
          <a:xfrm>
            <a:off x="1945080" y="362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1" name=""/>
          <p:cNvSpPr/>
          <p:nvPr/>
        </p:nvSpPr>
        <p:spPr>
          <a:xfrm>
            <a:off x="1945080" y="3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2" name=""/>
          <p:cNvSpPr/>
          <p:nvPr/>
        </p:nvSpPr>
        <p:spPr>
          <a:xfrm flipH="1">
            <a:off x="1940400" y="376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3" name=""/>
          <p:cNvSpPr/>
          <p:nvPr/>
        </p:nvSpPr>
        <p:spPr>
          <a:xfrm flipH="1">
            <a:off x="1935720" y="386280"/>
            <a:ext cx="468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4" name=""/>
          <p:cNvSpPr/>
          <p:nvPr/>
        </p:nvSpPr>
        <p:spPr>
          <a:xfrm>
            <a:off x="1935720" y="419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5" name=""/>
          <p:cNvSpPr/>
          <p:nvPr/>
        </p:nvSpPr>
        <p:spPr>
          <a:xfrm>
            <a:off x="1935720" y="42912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6" name=""/>
          <p:cNvSpPr/>
          <p:nvPr/>
        </p:nvSpPr>
        <p:spPr>
          <a:xfrm flipH="1">
            <a:off x="1930680" y="457560"/>
            <a:ext cx="504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7" name=""/>
          <p:cNvSpPr/>
          <p:nvPr/>
        </p:nvSpPr>
        <p:spPr>
          <a:xfrm>
            <a:off x="1930680" y="4957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8" name=""/>
          <p:cNvSpPr/>
          <p:nvPr/>
        </p:nvSpPr>
        <p:spPr>
          <a:xfrm>
            <a:off x="1935720" y="5054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9" name=""/>
          <p:cNvSpPr/>
          <p:nvPr/>
        </p:nvSpPr>
        <p:spPr>
          <a:xfrm flipV="1">
            <a:off x="1945080" y="5101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"/>
          <p:cNvSpPr/>
          <p:nvPr/>
        </p:nvSpPr>
        <p:spPr>
          <a:xfrm>
            <a:off x="2145240" y="362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"/>
          <p:cNvSpPr/>
          <p:nvPr/>
        </p:nvSpPr>
        <p:spPr>
          <a:xfrm flipV="1">
            <a:off x="2150280" y="35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2" name=""/>
          <p:cNvSpPr/>
          <p:nvPr/>
        </p:nvSpPr>
        <p:spPr>
          <a:xfrm flipV="1">
            <a:off x="2150280" y="348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"/>
          <p:cNvSpPr/>
          <p:nvPr/>
        </p:nvSpPr>
        <p:spPr>
          <a:xfrm flipV="1">
            <a:off x="2154960" y="343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4" name=""/>
          <p:cNvSpPr/>
          <p:nvPr/>
        </p:nvSpPr>
        <p:spPr>
          <a:xfrm flipV="1">
            <a:off x="2159640" y="338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5" name=""/>
          <p:cNvSpPr/>
          <p:nvPr/>
        </p:nvSpPr>
        <p:spPr>
          <a:xfrm flipV="1">
            <a:off x="2164320" y="333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6" name=""/>
          <p:cNvSpPr/>
          <p:nvPr/>
        </p:nvSpPr>
        <p:spPr>
          <a:xfrm flipV="1">
            <a:off x="2169360" y="329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"/>
          <p:cNvSpPr/>
          <p:nvPr/>
        </p:nvSpPr>
        <p:spPr>
          <a:xfrm flipV="1">
            <a:off x="2174040" y="3240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8" name=""/>
          <p:cNvSpPr/>
          <p:nvPr/>
        </p:nvSpPr>
        <p:spPr>
          <a:xfrm>
            <a:off x="2178720" y="32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9" name=""/>
          <p:cNvSpPr/>
          <p:nvPr/>
        </p:nvSpPr>
        <p:spPr>
          <a:xfrm flipV="1">
            <a:off x="2183400" y="319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0" name=""/>
          <p:cNvSpPr/>
          <p:nvPr/>
        </p:nvSpPr>
        <p:spPr>
          <a:xfrm>
            <a:off x="2188440" y="319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1" name=""/>
          <p:cNvSpPr/>
          <p:nvPr/>
        </p:nvSpPr>
        <p:spPr>
          <a:xfrm flipV="1">
            <a:off x="2193120" y="3146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2" name=""/>
          <p:cNvSpPr/>
          <p:nvPr/>
        </p:nvSpPr>
        <p:spPr>
          <a:xfrm>
            <a:off x="2207160" y="314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3" name=""/>
          <p:cNvSpPr/>
          <p:nvPr/>
        </p:nvSpPr>
        <p:spPr>
          <a:xfrm>
            <a:off x="2212200" y="31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4" name=""/>
          <p:cNvSpPr/>
          <p:nvPr/>
        </p:nvSpPr>
        <p:spPr>
          <a:xfrm>
            <a:off x="2216880" y="3240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5" name=""/>
          <p:cNvSpPr/>
          <p:nvPr/>
        </p:nvSpPr>
        <p:spPr>
          <a:xfrm>
            <a:off x="2221560" y="3384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6" name=""/>
          <p:cNvSpPr/>
          <p:nvPr/>
        </p:nvSpPr>
        <p:spPr>
          <a:xfrm>
            <a:off x="2226240" y="348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"/>
          <p:cNvSpPr/>
          <p:nvPr/>
        </p:nvSpPr>
        <p:spPr>
          <a:xfrm>
            <a:off x="2226240" y="357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8" name=""/>
          <p:cNvSpPr/>
          <p:nvPr/>
        </p:nvSpPr>
        <p:spPr>
          <a:xfrm flipH="1">
            <a:off x="2221560" y="36720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9" name=""/>
          <p:cNvSpPr/>
          <p:nvPr/>
        </p:nvSpPr>
        <p:spPr>
          <a:xfrm>
            <a:off x="2221560" y="395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0" name=""/>
          <p:cNvSpPr/>
          <p:nvPr/>
        </p:nvSpPr>
        <p:spPr>
          <a:xfrm flipH="1">
            <a:off x="2212200" y="41004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1" name=""/>
          <p:cNvSpPr/>
          <p:nvPr/>
        </p:nvSpPr>
        <p:spPr>
          <a:xfrm flipH="1">
            <a:off x="2207160" y="4482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2" name=""/>
          <p:cNvSpPr/>
          <p:nvPr/>
        </p:nvSpPr>
        <p:spPr>
          <a:xfrm flipH="1">
            <a:off x="2197800" y="457560"/>
            <a:ext cx="936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3" name=""/>
          <p:cNvSpPr/>
          <p:nvPr/>
        </p:nvSpPr>
        <p:spPr>
          <a:xfrm>
            <a:off x="2197800" y="48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4" name=""/>
          <p:cNvSpPr/>
          <p:nvPr/>
        </p:nvSpPr>
        <p:spPr>
          <a:xfrm>
            <a:off x="2197800" y="49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5" name=""/>
          <p:cNvSpPr/>
          <p:nvPr/>
        </p:nvSpPr>
        <p:spPr>
          <a:xfrm>
            <a:off x="2197800" y="495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6" name=""/>
          <p:cNvSpPr/>
          <p:nvPr/>
        </p:nvSpPr>
        <p:spPr>
          <a:xfrm>
            <a:off x="2197800" y="505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7" name=""/>
          <p:cNvSpPr/>
          <p:nvPr/>
        </p:nvSpPr>
        <p:spPr>
          <a:xfrm>
            <a:off x="2216880" y="510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8" name=""/>
          <p:cNvSpPr/>
          <p:nvPr/>
        </p:nvSpPr>
        <p:spPr>
          <a:xfrm>
            <a:off x="2226240" y="514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9" name=""/>
          <p:cNvSpPr/>
          <p:nvPr/>
        </p:nvSpPr>
        <p:spPr>
          <a:xfrm>
            <a:off x="2231280" y="514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0" name=""/>
          <p:cNvSpPr/>
          <p:nvPr/>
        </p:nvSpPr>
        <p:spPr>
          <a:xfrm>
            <a:off x="2240640" y="514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1" name=""/>
          <p:cNvSpPr/>
          <p:nvPr/>
        </p:nvSpPr>
        <p:spPr>
          <a:xfrm>
            <a:off x="2250360" y="514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2" name=""/>
          <p:cNvSpPr/>
          <p:nvPr/>
        </p:nvSpPr>
        <p:spPr>
          <a:xfrm>
            <a:off x="2474280" y="3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3" name=""/>
          <p:cNvSpPr/>
          <p:nvPr/>
        </p:nvSpPr>
        <p:spPr>
          <a:xfrm flipV="1">
            <a:off x="2478960" y="3240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4" name=""/>
          <p:cNvSpPr/>
          <p:nvPr/>
        </p:nvSpPr>
        <p:spPr>
          <a:xfrm>
            <a:off x="2484000" y="32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5" name=""/>
          <p:cNvSpPr/>
          <p:nvPr/>
        </p:nvSpPr>
        <p:spPr>
          <a:xfrm>
            <a:off x="2488680" y="324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6" name=""/>
          <p:cNvSpPr/>
          <p:nvPr/>
        </p:nvSpPr>
        <p:spPr>
          <a:xfrm>
            <a:off x="2507760" y="32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7" name=""/>
          <p:cNvSpPr/>
          <p:nvPr/>
        </p:nvSpPr>
        <p:spPr>
          <a:xfrm>
            <a:off x="2512440" y="324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8" name=""/>
          <p:cNvSpPr/>
          <p:nvPr/>
        </p:nvSpPr>
        <p:spPr>
          <a:xfrm>
            <a:off x="2522160" y="32400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9" name=""/>
          <p:cNvSpPr/>
          <p:nvPr/>
        </p:nvSpPr>
        <p:spPr>
          <a:xfrm>
            <a:off x="2540880" y="3240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0" name=""/>
          <p:cNvSpPr/>
          <p:nvPr/>
        </p:nvSpPr>
        <p:spPr>
          <a:xfrm>
            <a:off x="2555280" y="329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1" name=""/>
          <p:cNvSpPr/>
          <p:nvPr/>
        </p:nvSpPr>
        <p:spPr>
          <a:xfrm>
            <a:off x="2565000" y="33372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2" name=""/>
          <p:cNvSpPr/>
          <p:nvPr/>
        </p:nvSpPr>
        <p:spPr>
          <a:xfrm>
            <a:off x="2584080" y="348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3" name=""/>
          <p:cNvSpPr/>
          <p:nvPr/>
        </p:nvSpPr>
        <p:spPr>
          <a:xfrm>
            <a:off x="2584080" y="352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4" name=""/>
          <p:cNvSpPr/>
          <p:nvPr/>
        </p:nvSpPr>
        <p:spPr>
          <a:xfrm flipH="1">
            <a:off x="2584080" y="3621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5" name=""/>
          <p:cNvSpPr/>
          <p:nvPr/>
        </p:nvSpPr>
        <p:spPr>
          <a:xfrm>
            <a:off x="2584080" y="376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6" name=""/>
          <p:cNvSpPr/>
          <p:nvPr/>
        </p:nvSpPr>
        <p:spPr>
          <a:xfrm flipH="1">
            <a:off x="2574360" y="38628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7" name=""/>
          <p:cNvSpPr/>
          <p:nvPr/>
        </p:nvSpPr>
        <p:spPr>
          <a:xfrm flipH="1">
            <a:off x="2559960" y="40032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8" name=""/>
          <p:cNvSpPr/>
          <p:nvPr/>
        </p:nvSpPr>
        <p:spPr>
          <a:xfrm flipH="1">
            <a:off x="2550600" y="414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9" name=""/>
          <p:cNvSpPr/>
          <p:nvPr/>
        </p:nvSpPr>
        <p:spPr>
          <a:xfrm flipH="1">
            <a:off x="2540880" y="4194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0" name=""/>
          <p:cNvSpPr/>
          <p:nvPr/>
        </p:nvSpPr>
        <p:spPr>
          <a:xfrm flipH="1">
            <a:off x="2536200" y="42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1" name=""/>
          <p:cNvSpPr/>
          <p:nvPr/>
        </p:nvSpPr>
        <p:spPr>
          <a:xfrm flipH="1">
            <a:off x="2531520" y="429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2" name=""/>
          <p:cNvSpPr/>
          <p:nvPr/>
        </p:nvSpPr>
        <p:spPr>
          <a:xfrm>
            <a:off x="2531520" y="429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3" name=""/>
          <p:cNvSpPr/>
          <p:nvPr/>
        </p:nvSpPr>
        <p:spPr>
          <a:xfrm>
            <a:off x="2536200" y="429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4" name=""/>
          <p:cNvSpPr/>
          <p:nvPr/>
        </p:nvSpPr>
        <p:spPr>
          <a:xfrm>
            <a:off x="2545920" y="433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5" name=""/>
          <p:cNvSpPr/>
          <p:nvPr/>
        </p:nvSpPr>
        <p:spPr>
          <a:xfrm>
            <a:off x="2555280" y="438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6" name=""/>
          <p:cNvSpPr/>
          <p:nvPr/>
        </p:nvSpPr>
        <p:spPr>
          <a:xfrm>
            <a:off x="2565000" y="443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7" name=""/>
          <p:cNvSpPr/>
          <p:nvPr/>
        </p:nvSpPr>
        <p:spPr>
          <a:xfrm>
            <a:off x="2569680" y="44820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8" name=""/>
          <p:cNvSpPr/>
          <p:nvPr/>
        </p:nvSpPr>
        <p:spPr>
          <a:xfrm>
            <a:off x="2584080" y="4622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9" name=""/>
          <p:cNvSpPr/>
          <p:nvPr/>
        </p:nvSpPr>
        <p:spPr>
          <a:xfrm>
            <a:off x="2593440" y="467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0" name=""/>
          <p:cNvSpPr/>
          <p:nvPr/>
        </p:nvSpPr>
        <p:spPr>
          <a:xfrm>
            <a:off x="2598120" y="476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1" name=""/>
          <p:cNvSpPr/>
          <p:nvPr/>
        </p:nvSpPr>
        <p:spPr>
          <a:xfrm>
            <a:off x="2603160" y="48132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2" name=""/>
          <p:cNvSpPr/>
          <p:nvPr/>
        </p:nvSpPr>
        <p:spPr>
          <a:xfrm>
            <a:off x="2612520" y="500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3" name=""/>
          <p:cNvSpPr/>
          <p:nvPr/>
        </p:nvSpPr>
        <p:spPr>
          <a:xfrm flipH="1">
            <a:off x="2607840" y="5101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4" name=""/>
          <p:cNvSpPr/>
          <p:nvPr/>
        </p:nvSpPr>
        <p:spPr>
          <a:xfrm flipH="1">
            <a:off x="2603160" y="5292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5" name=""/>
          <p:cNvSpPr/>
          <p:nvPr/>
        </p:nvSpPr>
        <p:spPr>
          <a:xfrm flipH="1">
            <a:off x="2588760" y="5482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"/>
          <p:cNvSpPr/>
          <p:nvPr/>
        </p:nvSpPr>
        <p:spPr>
          <a:xfrm flipH="1">
            <a:off x="2579040" y="5626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"/>
          <p:cNvSpPr/>
          <p:nvPr/>
        </p:nvSpPr>
        <p:spPr>
          <a:xfrm flipH="1">
            <a:off x="2559960" y="5720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"/>
          <p:cNvSpPr/>
          <p:nvPr/>
        </p:nvSpPr>
        <p:spPr>
          <a:xfrm flipH="1">
            <a:off x="2517120" y="58176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"/>
          <p:cNvSpPr/>
          <p:nvPr/>
        </p:nvSpPr>
        <p:spPr>
          <a:xfrm flipH="1">
            <a:off x="1792440" y="8960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"/>
          <p:cNvSpPr/>
          <p:nvPr/>
        </p:nvSpPr>
        <p:spPr>
          <a:xfrm flipH="1">
            <a:off x="1787760" y="901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1" name=""/>
          <p:cNvSpPr/>
          <p:nvPr/>
        </p:nvSpPr>
        <p:spPr>
          <a:xfrm flipH="1">
            <a:off x="1783080" y="901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"/>
          <p:cNvSpPr/>
          <p:nvPr/>
        </p:nvSpPr>
        <p:spPr>
          <a:xfrm flipH="1">
            <a:off x="1778400" y="905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3" name=""/>
          <p:cNvSpPr/>
          <p:nvPr/>
        </p:nvSpPr>
        <p:spPr>
          <a:xfrm flipH="1">
            <a:off x="1773360" y="905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4" name=""/>
          <p:cNvSpPr/>
          <p:nvPr/>
        </p:nvSpPr>
        <p:spPr>
          <a:xfrm flipH="1">
            <a:off x="1768680" y="91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5" name=""/>
          <p:cNvSpPr/>
          <p:nvPr/>
        </p:nvSpPr>
        <p:spPr>
          <a:xfrm flipH="1">
            <a:off x="1749600" y="910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6" name=""/>
          <p:cNvSpPr/>
          <p:nvPr/>
        </p:nvSpPr>
        <p:spPr>
          <a:xfrm flipH="1">
            <a:off x="1740240" y="915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7" name=""/>
          <p:cNvSpPr/>
          <p:nvPr/>
        </p:nvSpPr>
        <p:spPr>
          <a:xfrm flipH="1" flipV="1">
            <a:off x="1730520" y="910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"/>
          <p:cNvSpPr/>
          <p:nvPr/>
        </p:nvSpPr>
        <p:spPr>
          <a:xfrm flipH="1" flipV="1">
            <a:off x="1721160" y="905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9" name=""/>
          <p:cNvSpPr/>
          <p:nvPr/>
        </p:nvSpPr>
        <p:spPr>
          <a:xfrm flipH="1" flipV="1">
            <a:off x="1716120" y="901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0" name=""/>
          <p:cNvSpPr/>
          <p:nvPr/>
        </p:nvSpPr>
        <p:spPr>
          <a:xfrm>
            <a:off x="1906920" y="795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1" name=""/>
          <p:cNvSpPr/>
          <p:nvPr/>
        </p:nvSpPr>
        <p:spPr>
          <a:xfrm>
            <a:off x="1906920" y="801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"/>
          <p:cNvSpPr/>
          <p:nvPr/>
        </p:nvSpPr>
        <p:spPr>
          <a:xfrm>
            <a:off x="1911600" y="801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3" name=""/>
          <p:cNvSpPr/>
          <p:nvPr/>
        </p:nvSpPr>
        <p:spPr>
          <a:xfrm>
            <a:off x="1911600" y="805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"/>
          <p:cNvSpPr/>
          <p:nvPr/>
        </p:nvSpPr>
        <p:spPr>
          <a:xfrm>
            <a:off x="1911600" y="810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5" name=""/>
          <p:cNvSpPr/>
          <p:nvPr/>
        </p:nvSpPr>
        <p:spPr>
          <a:xfrm>
            <a:off x="1911600" y="8150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"/>
          <p:cNvSpPr/>
          <p:nvPr/>
        </p:nvSpPr>
        <p:spPr>
          <a:xfrm>
            <a:off x="1911600" y="8200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7" name=""/>
          <p:cNvSpPr/>
          <p:nvPr/>
        </p:nvSpPr>
        <p:spPr>
          <a:xfrm>
            <a:off x="1911600" y="834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8" name=""/>
          <p:cNvSpPr/>
          <p:nvPr/>
        </p:nvSpPr>
        <p:spPr>
          <a:xfrm>
            <a:off x="1911600" y="8391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9" name=""/>
          <p:cNvSpPr/>
          <p:nvPr/>
        </p:nvSpPr>
        <p:spPr>
          <a:xfrm>
            <a:off x="1916640" y="85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0" name=""/>
          <p:cNvSpPr/>
          <p:nvPr/>
        </p:nvSpPr>
        <p:spPr>
          <a:xfrm>
            <a:off x="1916640" y="862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1" name=""/>
          <p:cNvSpPr/>
          <p:nvPr/>
        </p:nvSpPr>
        <p:spPr>
          <a:xfrm>
            <a:off x="1916640" y="8722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2" name=""/>
          <p:cNvSpPr/>
          <p:nvPr/>
        </p:nvSpPr>
        <p:spPr>
          <a:xfrm>
            <a:off x="1926000" y="886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3" name=""/>
          <p:cNvSpPr/>
          <p:nvPr/>
        </p:nvSpPr>
        <p:spPr>
          <a:xfrm>
            <a:off x="1926000" y="891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"/>
          <p:cNvSpPr/>
          <p:nvPr/>
        </p:nvSpPr>
        <p:spPr>
          <a:xfrm>
            <a:off x="1930680" y="896040"/>
            <a:ext cx="2412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"/>
          <p:cNvSpPr/>
          <p:nvPr/>
        </p:nvSpPr>
        <p:spPr>
          <a:xfrm>
            <a:off x="1954800" y="920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6" name=""/>
          <p:cNvSpPr/>
          <p:nvPr/>
        </p:nvSpPr>
        <p:spPr>
          <a:xfrm flipV="1">
            <a:off x="1964160" y="9151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7" name=""/>
          <p:cNvSpPr/>
          <p:nvPr/>
        </p:nvSpPr>
        <p:spPr>
          <a:xfrm flipV="1">
            <a:off x="1983240" y="910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8" name=""/>
          <p:cNvSpPr/>
          <p:nvPr/>
        </p:nvSpPr>
        <p:spPr>
          <a:xfrm flipV="1">
            <a:off x="1992960" y="905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9" name=""/>
          <p:cNvSpPr/>
          <p:nvPr/>
        </p:nvSpPr>
        <p:spPr>
          <a:xfrm flipV="1">
            <a:off x="1997640" y="88200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0" name=""/>
          <p:cNvSpPr/>
          <p:nvPr/>
        </p:nvSpPr>
        <p:spPr>
          <a:xfrm flipV="1">
            <a:off x="2012040" y="87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1" name=""/>
          <p:cNvSpPr/>
          <p:nvPr/>
        </p:nvSpPr>
        <p:spPr>
          <a:xfrm flipV="1">
            <a:off x="2012040" y="867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2" name=""/>
          <p:cNvSpPr/>
          <p:nvPr/>
        </p:nvSpPr>
        <p:spPr>
          <a:xfrm flipV="1">
            <a:off x="2016720" y="86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3" name=""/>
          <p:cNvSpPr/>
          <p:nvPr/>
        </p:nvSpPr>
        <p:spPr>
          <a:xfrm flipV="1">
            <a:off x="2016720" y="85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4" name=""/>
          <p:cNvSpPr/>
          <p:nvPr/>
        </p:nvSpPr>
        <p:spPr>
          <a:xfrm>
            <a:off x="2016720" y="85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5" name=""/>
          <p:cNvSpPr/>
          <p:nvPr/>
        </p:nvSpPr>
        <p:spPr>
          <a:xfrm flipH="1">
            <a:off x="2012040" y="862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6" name=""/>
          <p:cNvSpPr/>
          <p:nvPr/>
        </p:nvSpPr>
        <p:spPr>
          <a:xfrm>
            <a:off x="2012040" y="867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7" name=""/>
          <p:cNvSpPr/>
          <p:nvPr/>
        </p:nvSpPr>
        <p:spPr>
          <a:xfrm>
            <a:off x="2012040" y="872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"/>
          <p:cNvSpPr/>
          <p:nvPr/>
        </p:nvSpPr>
        <p:spPr>
          <a:xfrm>
            <a:off x="2012040" y="877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9" name=""/>
          <p:cNvSpPr/>
          <p:nvPr/>
        </p:nvSpPr>
        <p:spPr>
          <a:xfrm>
            <a:off x="2012040" y="886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0" name=""/>
          <p:cNvSpPr/>
          <p:nvPr/>
        </p:nvSpPr>
        <p:spPr>
          <a:xfrm>
            <a:off x="2012040" y="901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1" name=""/>
          <p:cNvSpPr/>
          <p:nvPr/>
        </p:nvSpPr>
        <p:spPr>
          <a:xfrm>
            <a:off x="2012040" y="910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2" name=""/>
          <p:cNvSpPr/>
          <p:nvPr/>
        </p:nvSpPr>
        <p:spPr>
          <a:xfrm>
            <a:off x="2016720" y="9201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3" name=""/>
          <p:cNvSpPr/>
          <p:nvPr/>
        </p:nvSpPr>
        <p:spPr>
          <a:xfrm>
            <a:off x="2021400" y="9392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4" name=""/>
          <p:cNvSpPr/>
          <p:nvPr/>
        </p:nvSpPr>
        <p:spPr>
          <a:xfrm>
            <a:off x="2026080" y="9532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5" name=""/>
          <p:cNvSpPr/>
          <p:nvPr/>
        </p:nvSpPr>
        <p:spPr>
          <a:xfrm>
            <a:off x="2154960" y="786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6" name=""/>
          <p:cNvSpPr/>
          <p:nvPr/>
        </p:nvSpPr>
        <p:spPr>
          <a:xfrm flipV="1">
            <a:off x="2159640" y="781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7" name=""/>
          <p:cNvSpPr/>
          <p:nvPr/>
        </p:nvSpPr>
        <p:spPr>
          <a:xfrm>
            <a:off x="2164320" y="781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8" name=""/>
          <p:cNvSpPr/>
          <p:nvPr/>
        </p:nvSpPr>
        <p:spPr>
          <a:xfrm flipV="1">
            <a:off x="2174040" y="776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9" name=""/>
          <p:cNvSpPr/>
          <p:nvPr/>
        </p:nvSpPr>
        <p:spPr>
          <a:xfrm flipV="1">
            <a:off x="2178720" y="767520"/>
            <a:ext cx="381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0" name=""/>
          <p:cNvSpPr/>
          <p:nvPr/>
        </p:nvSpPr>
        <p:spPr>
          <a:xfrm>
            <a:off x="2216880" y="767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1" name=""/>
          <p:cNvSpPr/>
          <p:nvPr/>
        </p:nvSpPr>
        <p:spPr>
          <a:xfrm flipV="1">
            <a:off x="2226240" y="762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2" name=""/>
          <p:cNvSpPr/>
          <p:nvPr/>
        </p:nvSpPr>
        <p:spPr>
          <a:xfrm>
            <a:off x="2235960" y="762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3" name=""/>
          <p:cNvSpPr/>
          <p:nvPr/>
        </p:nvSpPr>
        <p:spPr>
          <a:xfrm>
            <a:off x="2255040" y="762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4" name=""/>
          <p:cNvSpPr/>
          <p:nvPr/>
        </p:nvSpPr>
        <p:spPr>
          <a:xfrm>
            <a:off x="2259720" y="7628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5" name=""/>
          <p:cNvSpPr/>
          <p:nvPr/>
        </p:nvSpPr>
        <p:spPr>
          <a:xfrm>
            <a:off x="2269440" y="77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6" name=""/>
          <p:cNvSpPr/>
          <p:nvPr/>
        </p:nvSpPr>
        <p:spPr>
          <a:xfrm>
            <a:off x="2269440" y="776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7" name=""/>
          <p:cNvSpPr/>
          <p:nvPr/>
        </p:nvSpPr>
        <p:spPr>
          <a:xfrm flipH="1">
            <a:off x="2269440" y="7819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"/>
          <p:cNvSpPr/>
          <p:nvPr/>
        </p:nvSpPr>
        <p:spPr>
          <a:xfrm>
            <a:off x="2269440" y="805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9" name=""/>
          <p:cNvSpPr/>
          <p:nvPr/>
        </p:nvSpPr>
        <p:spPr>
          <a:xfrm flipH="1">
            <a:off x="2259720" y="81504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"/>
          <p:cNvSpPr/>
          <p:nvPr/>
        </p:nvSpPr>
        <p:spPr>
          <a:xfrm>
            <a:off x="2259720" y="843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"/>
          <p:cNvSpPr/>
          <p:nvPr/>
        </p:nvSpPr>
        <p:spPr>
          <a:xfrm>
            <a:off x="2259720" y="85824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"/>
          <p:cNvSpPr/>
          <p:nvPr/>
        </p:nvSpPr>
        <p:spPr>
          <a:xfrm>
            <a:off x="2259720" y="891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"/>
          <p:cNvSpPr/>
          <p:nvPr/>
        </p:nvSpPr>
        <p:spPr>
          <a:xfrm>
            <a:off x="2259720" y="9104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4" name=""/>
          <p:cNvSpPr/>
          <p:nvPr/>
        </p:nvSpPr>
        <p:spPr>
          <a:xfrm flipH="1">
            <a:off x="2288520" y="839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"/>
          <p:cNvSpPr/>
          <p:nvPr/>
        </p:nvSpPr>
        <p:spPr>
          <a:xfrm flipH="1">
            <a:off x="2283480" y="843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6" name=""/>
          <p:cNvSpPr/>
          <p:nvPr/>
        </p:nvSpPr>
        <p:spPr>
          <a:xfrm flipH="1">
            <a:off x="2278800" y="848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7" name=""/>
          <p:cNvSpPr/>
          <p:nvPr/>
        </p:nvSpPr>
        <p:spPr>
          <a:xfrm flipH="1">
            <a:off x="2269440" y="8532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8" name=""/>
          <p:cNvSpPr/>
          <p:nvPr/>
        </p:nvSpPr>
        <p:spPr>
          <a:xfrm flipH="1">
            <a:off x="2259720" y="858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"/>
          <p:cNvSpPr/>
          <p:nvPr/>
        </p:nvSpPr>
        <p:spPr>
          <a:xfrm flipH="1">
            <a:off x="2240640" y="862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"/>
          <p:cNvSpPr/>
          <p:nvPr/>
        </p:nvSpPr>
        <p:spPr>
          <a:xfrm flipH="1">
            <a:off x="2231280" y="8676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1" name=""/>
          <p:cNvSpPr/>
          <p:nvPr/>
        </p:nvSpPr>
        <p:spPr>
          <a:xfrm flipH="1">
            <a:off x="2212200" y="8722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2" name=""/>
          <p:cNvSpPr/>
          <p:nvPr/>
        </p:nvSpPr>
        <p:spPr>
          <a:xfrm flipH="1">
            <a:off x="2183400" y="87228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3" name=""/>
          <p:cNvSpPr/>
          <p:nvPr/>
        </p:nvSpPr>
        <p:spPr>
          <a:xfrm flipH="1" flipV="1">
            <a:off x="2164320" y="8676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4" name=""/>
          <p:cNvSpPr/>
          <p:nvPr/>
        </p:nvSpPr>
        <p:spPr>
          <a:xfrm>
            <a:off x="2484000" y="738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5" name=""/>
          <p:cNvSpPr/>
          <p:nvPr/>
        </p:nvSpPr>
        <p:spPr>
          <a:xfrm flipH="1">
            <a:off x="2478960" y="743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6" name=""/>
          <p:cNvSpPr/>
          <p:nvPr/>
        </p:nvSpPr>
        <p:spPr>
          <a:xfrm>
            <a:off x="2478960" y="748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7" name=""/>
          <p:cNvSpPr/>
          <p:nvPr/>
        </p:nvSpPr>
        <p:spPr>
          <a:xfrm>
            <a:off x="2478960" y="753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8" name=""/>
          <p:cNvSpPr/>
          <p:nvPr/>
        </p:nvSpPr>
        <p:spPr>
          <a:xfrm>
            <a:off x="2478960" y="757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9" name=""/>
          <p:cNvSpPr/>
          <p:nvPr/>
        </p:nvSpPr>
        <p:spPr>
          <a:xfrm flipH="1">
            <a:off x="2474280" y="7675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0" name=""/>
          <p:cNvSpPr/>
          <p:nvPr/>
        </p:nvSpPr>
        <p:spPr>
          <a:xfrm>
            <a:off x="2474280" y="786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1" name=""/>
          <p:cNvSpPr/>
          <p:nvPr/>
        </p:nvSpPr>
        <p:spPr>
          <a:xfrm>
            <a:off x="2474280" y="795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2" name=""/>
          <p:cNvSpPr/>
          <p:nvPr/>
        </p:nvSpPr>
        <p:spPr>
          <a:xfrm>
            <a:off x="2474280" y="8056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3" name=""/>
          <p:cNvSpPr/>
          <p:nvPr/>
        </p:nvSpPr>
        <p:spPr>
          <a:xfrm>
            <a:off x="2474280" y="83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4" name=""/>
          <p:cNvSpPr/>
          <p:nvPr/>
        </p:nvSpPr>
        <p:spPr>
          <a:xfrm>
            <a:off x="2474280" y="8438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5" name=""/>
          <p:cNvSpPr/>
          <p:nvPr/>
        </p:nvSpPr>
        <p:spPr>
          <a:xfrm>
            <a:off x="2484000" y="86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6" name=""/>
          <p:cNvSpPr/>
          <p:nvPr/>
        </p:nvSpPr>
        <p:spPr>
          <a:xfrm>
            <a:off x="2484000" y="867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7" name=""/>
          <p:cNvSpPr/>
          <p:nvPr/>
        </p:nvSpPr>
        <p:spPr>
          <a:xfrm>
            <a:off x="2503080" y="86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8" name=""/>
          <p:cNvSpPr/>
          <p:nvPr/>
        </p:nvSpPr>
        <p:spPr>
          <a:xfrm flipV="1">
            <a:off x="2507760" y="84852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9" name=""/>
          <p:cNvSpPr/>
          <p:nvPr/>
        </p:nvSpPr>
        <p:spPr>
          <a:xfrm flipV="1">
            <a:off x="2536200" y="8391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0" name=""/>
          <p:cNvSpPr/>
          <p:nvPr/>
        </p:nvSpPr>
        <p:spPr>
          <a:xfrm flipV="1">
            <a:off x="2545920" y="810360"/>
            <a:ext cx="284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1" name=""/>
          <p:cNvSpPr/>
          <p:nvPr/>
        </p:nvSpPr>
        <p:spPr>
          <a:xfrm flipV="1">
            <a:off x="2574360" y="805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2" name=""/>
          <p:cNvSpPr/>
          <p:nvPr/>
        </p:nvSpPr>
        <p:spPr>
          <a:xfrm flipV="1">
            <a:off x="2584080" y="78192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3" name=""/>
          <p:cNvSpPr/>
          <p:nvPr/>
        </p:nvSpPr>
        <p:spPr>
          <a:xfrm flipV="1">
            <a:off x="2598120" y="7768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4" name=""/>
          <p:cNvSpPr/>
          <p:nvPr/>
        </p:nvSpPr>
        <p:spPr>
          <a:xfrm>
            <a:off x="2603160" y="776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5" name=""/>
          <p:cNvSpPr/>
          <p:nvPr/>
        </p:nvSpPr>
        <p:spPr>
          <a:xfrm flipH="1">
            <a:off x="2598120" y="781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6" name=""/>
          <p:cNvSpPr/>
          <p:nvPr/>
        </p:nvSpPr>
        <p:spPr>
          <a:xfrm>
            <a:off x="2598120" y="786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7" name=""/>
          <p:cNvSpPr/>
          <p:nvPr/>
        </p:nvSpPr>
        <p:spPr>
          <a:xfrm flipH="1">
            <a:off x="2593440" y="795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8" name=""/>
          <p:cNvSpPr/>
          <p:nvPr/>
        </p:nvSpPr>
        <p:spPr>
          <a:xfrm flipH="1">
            <a:off x="2584080" y="80568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9" name=""/>
          <p:cNvSpPr/>
          <p:nvPr/>
        </p:nvSpPr>
        <p:spPr>
          <a:xfrm>
            <a:off x="2584080" y="843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0" name=""/>
          <p:cNvSpPr/>
          <p:nvPr/>
        </p:nvSpPr>
        <p:spPr>
          <a:xfrm flipH="1">
            <a:off x="2579040" y="85824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1" name=""/>
          <p:cNvSpPr/>
          <p:nvPr/>
        </p:nvSpPr>
        <p:spPr>
          <a:xfrm flipH="1">
            <a:off x="2574360" y="87228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2" name=""/>
          <p:cNvSpPr/>
          <p:nvPr/>
        </p:nvSpPr>
        <p:spPr>
          <a:xfrm flipH="1">
            <a:off x="2569680" y="91512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3" name=""/>
          <p:cNvSpPr/>
          <p:nvPr/>
        </p:nvSpPr>
        <p:spPr>
          <a:xfrm>
            <a:off x="1873440" y="122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4" name=""/>
          <p:cNvSpPr/>
          <p:nvPr/>
        </p:nvSpPr>
        <p:spPr>
          <a:xfrm flipH="1">
            <a:off x="1868760" y="1229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5" name=""/>
          <p:cNvSpPr/>
          <p:nvPr/>
        </p:nvSpPr>
        <p:spPr>
          <a:xfrm flipV="1">
            <a:off x="1868760" y="122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6" name=""/>
          <p:cNvSpPr/>
          <p:nvPr/>
        </p:nvSpPr>
        <p:spPr>
          <a:xfrm>
            <a:off x="1868760" y="1225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7" name=""/>
          <p:cNvSpPr/>
          <p:nvPr/>
        </p:nvSpPr>
        <p:spPr>
          <a:xfrm>
            <a:off x="1873440" y="1225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8" name=""/>
          <p:cNvSpPr/>
          <p:nvPr/>
        </p:nvSpPr>
        <p:spPr>
          <a:xfrm flipV="1">
            <a:off x="1878480" y="1220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9" name=""/>
          <p:cNvSpPr/>
          <p:nvPr/>
        </p:nvSpPr>
        <p:spPr>
          <a:xfrm>
            <a:off x="1878480" y="1220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0" name=""/>
          <p:cNvSpPr/>
          <p:nvPr/>
        </p:nvSpPr>
        <p:spPr>
          <a:xfrm flipV="1">
            <a:off x="1883160" y="1215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1" name=""/>
          <p:cNvSpPr/>
          <p:nvPr/>
        </p:nvSpPr>
        <p:spPr>
          <a:xfrm flipV="1">
            <a:off x="1897560" y="12106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2" name=""/>
          <p:cNvSpPr/>
          <p:nvPr/>
        </p:nvSpPr>
        <p:spPr>
          <a:xfrm flipV="1">
            <a:off x="1906920" y="12060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3" name=""/>
          <p:cNvSpPr/>
          <p:nvPr/>
        </p:nvSpPr>
        <p:spPr>
          <a:xfrm>
            <a:off x="1930680" y="1206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4" name=""/>
          <p:cNvSpPr/>
          <p:nvPr/>
        </p:nvSpPr>
        <p:spPr>
          <a:xfrm>
            <a:off x="1940400" y="12060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"/>
          <p:cNvSpPr/>
          <p:nvPr/>
        </p:nvSpPr>
        <p:spPr>
          <a:xfrm>
            <a:off x="1964160" y="1206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"/>
          <p:cNvSpPr/>
          <p:nvPr/>
        </p:nvSpPr>
        <p:spPr>
          <a:xfrm>
            <a:off x="1964160" y="12106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7" name=""/>
          <p:cNvSpPr/>
          <p:nvPr/>
        </p:nvSpPr>
        <p:spPr>
          <a:xfrm>
            <a:off x="1973880" y="1215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8" name=""/>
          <p:cNvSpPr/>
          <p:nvPr/>
        </p:nvSpPr>
        <p:spPr>
          <a:xfrm flipH="1">
            <a:off x="1968840" y="12204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9" name=""/>
          <p:cNvSpPr/>
          <p:nvPr/>
        </p:nvSpPr>
        <p:spPr>
          <a:xfrm flipH="1">
            <a:off x="1964160" y="1234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0" name=""/>
          <p:cNvSpPr/>
          <p:nvPr/>
        </p:nvSpPr>
        <p:spPr>
          <a:xfrm flipH="1">
            <a:off x="1959480" y="1239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1" name=""/>
          <p:cNvSpPr/>
          <p:nvPr/>
        </p:nvSpPr>
        <p:spPr>
          <a:xfrm flipH="1">
            <a:off x="1954800" y="1253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2" name=""/>
          <p:cNvSpPr/>
          <p:nvPr/>
        </p:nvSpPr>
        <p:spPr>
          <a:xfrm flipH="1">
            <a:off x="1945080" y="12585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3" name=""/>
          <p:cNvSpPr/>
          <p:nvPr/>
        </p:nvSpPr>
        <p:spPr>
          <a:xfrm>
            <a:off x="1945080" y="1277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4" name=""/>
          <p:cNvSpPr/>
          <p:nvPr/>
        </p:nvSpPr>
        <p:spPr>
          <a:xfrm flipH="1">
            <a:off x="1940400" y="1282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5" name=""/>
          <p:cNvSpPr/>
          <p:nvPr/>
        </p:nvSpPr>
        <p:spPr>
          <a:xfrm flipH="1">
            <a:off x="1935720" y="12870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6" name=""/>
          <p:cNvSpPr/>
          <p:nvPr/>
        </p:nvSpPr>
        <p:spPr>
          <a:xfrm>
            <a:off x="1935720" y="1311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7" name=""/>
          <p:cNvSpPr/>
          <p:nvPr/>
        </p:nvSpPr>
        <p:spPr>
          <a:xfrm>
            <a:off x="1935720" y="1315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8" name=""/>
          <p:cNvSpPr/>
          <p:nvPr/>
        </p:nvSpPr>
        <p:spPr>
          <a:xfrm>
            <a:off x="1935720" y="13204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9" name=""/>
          <p:cNvSpPr/>
          <p:nvPr/>
        </p:nvSpPr>
        <p:spPr>
          <a:xfrm>
            <a:off x="1945080" y="1325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0" name=""/>
          <p:cNvSpPr/>
          <p:nvPr/>
        </p:nvSpPr>
        <p:spPr>
          <a:xfrm>
            <a:off x="1949760" y="1329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1" name=""/>
          <p:cNvSpPr/>
          <p:nvPr/>
        </p:nvSpPr>
        <p:spPr>
          <a:xfrm>
            <a:off x="1968840" y="1329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2" name=""/>
          <p:cNvSpPr/>
          <p:nvPr/>
        </p:nvSpPr>
        <p:spPr>
          <a:xfrm flipV="1">
            <a:off x="1978560" y="1320480"/>
            <a:ext cx="334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3" name=""/>
          <p:cNvSpPr/>
          <p:nvPr/>
        </p:nvSpPr>
        <p:spPr>
          <a:xfrm flipH="1">
            <a:off x="2169360" y="125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4" name=""/>
          <p:cNvSpPr/>
          <p:nvPr/>
        </p:nvSpPr>
        <p:spPr>
          <a:xfrm flipH="1">
            <a:off x="2164320" y="1253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5" name=""/>
          <p:cNvSpPr/>
          <p:nvPr/>
        </p:nvSpPr>
        <p:spPr>
          <a:xfrm flipH="1">
            <a:off x="2159640" y="1253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6" name=""/>
          <p:cNvSpPr/>
          <p:nvPr/>
        </p:nvSpPr>
        <p:spPr>
          <a:xfrm flipH="1">
            <a:off x="2154960" y="1258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7" name=""/>
          <p:cNvSpPr/>
          <p:nvPr/>
        </p:nvSpPr>
        <p:spPr>
          <a:xfrm flipH="1">
            <a:off x="2145240" y="1258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8" name=""/>
          <p:cNvSpPr/>
          <p:nvPr/>
        </p:nvSpPr>
        <p:spPr>
          <a:xfrm flipH="1">
            <a:off x="2140560" y="1258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9" name=""/>
          <p:cNvSpPr/>
          <p:nvPr/>
        </p:nvSpPr>
        <p:spPr>
          <a:xfrm flipH="1" flipV="1">
            <a:off x="2131200" y="1253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0" name=""/>
          <p:cNvSpPr/>
          <p:nvPr/>
        </p:nvSpPr>
        <p:spPr>
          <a:xfrm flipH="1" flipV="1">
            <a:off x="2107080" y="1248840"/>
            <a:ext cx="24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1" name=""/>
          <p:cNvSpPr/>
          <p:nvPr/>
        </p:nvSpPr>
        <p:spPr>
          <a:xfrm flipH="1" flipV="1">
            <a:off x="2088000" y="12441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2" name=""/>
          <p:cNvSpPr/>
          <p:nvPr/>
        </p:nvSpPr>
        <p:spPr>
          <a:xfrm flipH="1">
            <a:off x="2374200" y="1129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3" name=""/>
          <p:cNvSpPr/>
          <p:nvPr/>
        </p:nvSpPr>
        <p:spPr>
          <a:xfrm flipH="1">
            <a:off x="2369520" y="1129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4" name=""/>
          <p:cNvSpPr/>
          <p:nvPr/>
        </p:nvSpPr>
        <p:spPr>
          <a:xfrm flipH="1">
            <a:off x="2355120" y="11296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5" name=""/>
          <p:cNvSpPr/>
          <p:nvPr/>
        </p:nvSpPr>
        <p:spPr>
          <a:xfrm flipH="1">
            <a:off x="2350440" y="1134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6" name=""/>
          <p:cNvSpPr/>
          <p:nvPr/>
        </p:nvSpPr>
        <p:spPr>
          <a:xfrm flipH="1">
            <a:off x="2340720" y="1134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7" name=""/>
          <p:cNvSpPr/>
          <p:nvPr/>
        </p:nvSpPr>
        <p:spPr>
          <a:xfrm flipH="1">
            <a:off x="2312280" y="1139400"/>
            <a:ext cx="284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8" name=""/>
          <p:cNvSpPr/>
          <p:nvPr/>
        </p:nvSpPr>
        <p:spPr>
          <a:xfrm flipH="1">
            <a:off x="2307600" y="115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9" name=""/>
          <p:cNvSpPr/>
          <p:nvPr/>
        </p:nvSpPr>
        <p:spPr>
          <a:xfrm flipH="1">
            <a:off x="2297880" y="11584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0" name=""/>
          <p:cNvSpPr/>
          <p:nvPr/>
        </p:nvSpPr>
        <p:spPr>
          <a:xfrm>
            <a:off x="2297880" y="1167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1" name=""/>
          <p:cNvSpPr/>
          <p:nvPr/>
        </p:nvSpPr>
        <p:spPr>
          <a:xfrm>
            <a:off x="2297880" y="11728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2" name=""/>
          <p:cNvSpPr/>
          <p:nvPr/>
        </p:nvSpPr>
        <p:spPr>
          <a:xfrm>
            <a:off x="2302560" y="1196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3" name=""/>
          <p:cNvSpPr/>
          <p:nvPr/>
        </p:nvSpPr>
        <p:spPr>
          <a:xfrm>
            <a:off x="2307600" y="12013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4" name=""/>
          <p:cNvSpPr/>
          <p:nvPr/>
        </p:nvSpPr>
        <p:spPr>
          <a:xfrm>
            <a:off x="2316960" y="12157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5" name=""/>
          <p:cNvSpPr/>
          <p:nvPr/>
        </p:nvSpPr>
        <p:spPr>
          <a:xfrm>
            <a:off x="2321640" y="12250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6" name=""/>
          <p:cNvSpPr/>
          <p:nvPr/>
        </p:nvSpPr>
        <p:spPr>
          <a:xfrm>
            <a:off x="2336040" y="123480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7" name=""/>
          <p:cNvSpPr/>
          <p:nvPr/>
        </p:nvSpPr>
        <p:spPr>
          <a:xfrm>
            <a:off x="2350440" y="12488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8" name=""/>
          <p:cNvSpPr/>
          <p:nvPr/>
        </p:nvSpPr>
        <p:spPr>
          <a:xfrm>
            <a:off x="2355120" y="1258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9" name=""/>
          <p:cNvSpPr/>
          <p:nvPr/>
        </p:nvSpPr>
        <p:spPr>
          <a:xfrm>
            <a:off x="2359800" y="1263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0" name=""/>
          <p:cNvSpPr/>
          <p:nvPr/>
        </p:nvSpPr>
        <p:spPr>
          <a:xfrm>
            <a:off x="2364840" y="1267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1" name=""/>
          <p:cNvSpPr/>
          <p:nvPr/>
        </p:nvSpPr>
        <p:spPr>
          <a:xfrm>
            <a:off x="2364840" y="12729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2" name=""/>
          <p:cNvSpPr/>
          <p:nvPr/>
        </p:nvSpPr>
        <p:spPr>
          <a:xfrm flipH="1">
            <a:off x="2355120" y="12967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3" name=""/>
          <p:cNvSpPr/>
          <p:nvPr/>
        </p:nvSpPr>
        <p:spPr>
          <a:xfrm flipH="1">
            <a:off x="2345760" y="13060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4" name=""/>
          <p:cNvSpPr/>
          <p:nvPr/>
        </p:nvSpPr>
        <p:spPr>
          <a:xfrm flipH="1">
            <a:off x="2340720" y="1306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5" name=""/>
          <p:cNvSpPr/>
          <p:nvPr/>
        </p:nvSpPr>
        <p:spPr>
          <a:xfrm flipH="1">
            <a:off x="2331360" y="13060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6" name=""/>
          <p:cNvSpPr/>
          <p:nvPr/>
        </p:nvSpPr>
        <p:spPr>
          <a:xfrm flipH="1">
            <a:off x="2307600" y="13060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7" name=""/>
          <p:cNvSpPr/>
          <p:nvPr/>
        </p:nvSpPr>
        <p:spPr>
          <a:xfrm flipH="1" flipV="1">
            <a:off x="2283480" y="130140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8" name=""/>
          <p:cNvSpPr/>
          <p:nvPr/>
        </p:nvSpPr>
        <p:spPr>
          <a:xfrm flipH="1" flipV="1">
            <a:off x="2274120" y="1296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9" name=""/>
          <p:cNvSpPr/>
          <p:nvPr/>
        </p:nvSpPr>
        <p:spPr>
          <a:xfrm flipH="1" flipV="1">
            <a:off x="2245320" y="1287000"/>
            <a:ext cx="28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0" name=""/>
          <p:cNvSpPr/>
          <p:nvPr/>
        </p:nvSpPr>
        <p:spPr>
          <a:xfrm>
            <a:off x="2607840" y="111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1" name=""/>
          <p:cNvSpPr/>
          <p:nvPr/>
        </p:nvSpPr>
        <p:spPr>
          <a:xfrm>
            <a:off x="2607840" y="1120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2" name=""/>
          <p:cNvSpPr/>
          <p:nvPr/>
        </p:nvSpPr>
        <p:spPr>
          <a:xfrm flipH="1">
            <a:off x="2603160" y="11250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3" name=""/>
          <p:cNvSpPr/>
          <p:nvPr/>
        </p:nvSpPr>
        <p:spPr>
          <a:xfrm>
            <a:off x="2603160" y="1134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4" name=""/>
          <p:cNvSpPr/>
          <p:nvPr/>
        </p:nvSpPr>
        <p:spPr>
          <a:xfrm flipH="1">
            <a:off x="2598120" y="11440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5" name=""/>
          <p:cNvSpPr/>
          <p:nvPr/>
        </p:nvSpPr>
        <p:spPr>
          <a:xfrm flipH="1">
            <a:off x="2593440" y="1153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6" name=""/>
          <p:cNvSpPr/>
          <p:nvPr/>
        </p:nvSpPr>
        <p:spPr>
          <a:xfrm flipH="1">
            <a:off x="2579040" y="1163160"/>
            <a:ext cx="1440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7" name=""/>
          <p:cNvSpPr/>
          <p:nvPr/>
        </p:nvSpPr>
        <p:spPr>
          <a:xfrm>
            <a:off x="2579040" y="1210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8" name=""/>
          <p:cNvSpPr/>
          <p:nvPr/>
        </p:nvSpPr>
        <p:spPr>
          <a:xfrm flipH="1">
            <a:off x="2569680" y="122508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9" name=""/>
          <p:cNvSpPr/>
          <p:nvPr/>
        </p:nvSpPr>
        <p:spPr>
          <a:xfrm>
            <a:off x="2569680" y="1263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0" name=""/>
          <p:cNvSpPr/>
          <p:nvPr/>
        </p:nvSpPr>
        <p:spPr>
          <a:xfrm flipH="1">
            <a:off x="2565000" y="127764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1" name=""/>
          <p:cNvSpPr/>
          <p:nvPr/>
        </p:nvSpPr>
        <p:spPr>
          <a:xfrm>
            <a:off x="2565000" y="13111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2" name=""/>
          <p:cNvSpPr/>
          <p:nvPr/>
        </p:nvSpPr>
        <p:spPr>
          <a:xfrm flipH="1">
            <a:off x="3194280" y="61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3" name=""/>
          <p:cNvSpPr/>
          <p:nvPr/>
        </p:nvSpPr>
        <p:spPr>
          <a:xfrm flipH="1">
            <a:off x="3189600" y="61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4" name=""/>
          <p:cNvSpPr/>
          <p:nvPr/>
        </p:nvSpPr>
        <p:spPr>
          <a:xfrm flipH="1">
            <a:off x="3184560" y="610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5" name=""/>
          <p:cNvSpPr/>
          <p:nvPr/>
        </p:nvSpPr>
        <p:spPr>
          <a:xfrm flipH="1">
            <a:off x="3179880" y="61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6" name=""/>
          <p:cNvSpPr/>
          <p:nvPr/>
        </p:nvSpPr>
        <p:spPr>
          <a:xfrm flipH="1">
            <a:off x="3175200" y="61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7" name=""/>
          <p:cNvSpPr/>
          <p:nvPr/>
        </p:nvSpPr>
        <p:spPr>
          <a:xfrm flipH="1">
            <a:off x="3170520" y="614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8" name=""/>
          <p:cNvSpPr/>
          <p:nvPr/>
        </p:nvSpPr>
        <p:spPr>
          <a:xfrm flipH="1">
            <a:off x="3165480" y="614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9" name=""/>
          <p:cNvSpPr/>
          <p:nvPr/>
        </p:nvSpPr>
        <p:spPr>
          <a:xfrm flipH="1">
            <a:off x="3156120" y="614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0" name=""/>
          <p:cNvSpPr/>
          <p:nvPr/>
        </p:nvSpPr>
        <p:spPr>
          <a:xfrm flipH="1">
            <a:off x="3137040" y="614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1" name=""/>
          <p:cNvSpPr/>
          <p:nvPr/>
        </p:nvSpPr>
        <p:spPr>
          <a:xfrm flipH="1">
            <a:off x="3122640" y="614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2" name=""/>
          <p:cNvSpPr/>
          <p:nvPr/>
        </p:nvSpPr>
        <p:spPr>
          <a:xfrm flipH="1">
            <a:off x="3113280" y="614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3" name=""/>
          <p:cNvSpPr/>
          <p:nvPr/>
        </p:nvSpPr>
        <p:spPr>
          <a:xfrm flipH="1">
            <a:off x="3089160" y="61488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4" name=""/>
          <p:cNvSpPr/>
          <p:nvPr/>
        </p:nvSpPr>
        <p:spPr>
          <a:xfrm flipH="1">
            <a:off x="3079800" y="619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5" name=""/>
          <p:cNvSpPr/>
          <p:nvPr/>
        </p:nvSpPr>
        <p:spPr>
          <a:xfrm flipH="1">
            <a:off x="3075120" y="619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6" name=""/>
          <p:cNvSpPr/>
          <p:nvPr/>
        </p:nvSpPr>
        <p:spPr>
          <a:xfrm flipH="1">
            <a:off x="3056040" y="619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7" name=""/>
          <p:cNvSpPr/>
          <p:nvPr/>
        </p:nvSpPr>
        <p:spPr>
          <a:xfrm flipH="1">
            <a:off x="3051000" y="619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8" name=""/>
          <p:cNvSpPr/>
          <p:nvPr/>
        </p:nvSpPr>
        <p:spPr>
          <a:xfrm flipH="1">
            <a:off x="3046320" y="619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9" name=""/>
          <p:cNvSpPr/>
          <p:nvPr/>
        </p:nvSpPr>
        <p:spPr>
          <a:xfrm flipH="1">
            <a:off x="3237120" y="72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0" name=""/>
          <p:cNvSpPr/>
          <p:nvPr/>
        </p:nvSpPr>
        <p:spPr>
          <a:xfrm flipH="1">
            <a:off x="3232440" y="72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1" name=""/>
          <p:cNvSpPr/>
          <p:nvPr/>
        </p:nvSpPr>
        <p:spPr>
          <a:xfrm flipH="1">
            <a:off x="3222720" y="724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2" name=""/>
          <p:cNvSpPr/>
          <p:nvPr/>
        </p:nvSpPr>
        <p:spPr>
          <a:xfrm flipH="1">
            <a:off x="3194280" y="72468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3" name=""/>
          <p:cNvSpPr/>
          <p:nvPr/>
        </p:nvSpPr>
        <p:spPr>
          <a:xfrm flipH="1">
            <a:off x="3184560" y="729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4" name=""/>
          <p:cNvSpPr/>
          <p:nvPr/>
        </p:nvSpPr>
        <p:spPr>
          <a:xfrm flipH="1">
            <a:off x="3160800" y="7293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5" name=""/>
          <p:cNvSpPr/>
          <p:nvPr/>
        </p:nvSpPr>
        <p:spPr>
          <a:xfrm flipH="1">
            <a:off x="3146400" y="729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6" name=""/>
          <p:cNvSpPr/>
          <p:nvPr/>
        </p:nvSpPr>
        <p:spPr>
          <a:xfrm flipH="1">
            <a:off x="3137040" y="729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7" name=""/>
          <p:cNvSpPr/>
          <p:nvPr/>
        </p:nvSpPr>
        <p:spPr>
          <a:xfrm flipH="1">
            <a:off x="3113280" y="7293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8" name=""/>
          <p:cNvSpPr/>
          <p:nvPr/>
        </p:nvSpPr>
        <p:spPr>
          <a:xfrm flipH="1">
            <a:off x="3098880" y="729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9" name=""/>
          <p:cNvSpPr/>
          <p:nvPr/>
        </p:nvSpPr>
        <p:spPr>
          <a:xfrm>
            <a:off x="390924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0" name=""/>
          <p:cNvSpPr/>
          <p:nvPr/>
        </p:nvSpPr>
        <p:spPr>
          <a:xfrm>
            <a:off x="3909240" y="28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1" name=""/>
          <p:cNvSpPr/>
          <p:nvPr/>
        </p:nvSpPr>
        <p:spPr>
          <a:xfrm>
            <a:off x="3909240" y="290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2" name=""/>
          <p:cNvSpPr/>
          <p:nvPr/>
        </p:nvSpPr>
        <p:spPr>
          <a:xfrm>
            <a:off x="3913920" y="29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3" name=""/>
          <p:cNvSpPr/>
          <p:nvPr/>
        </p:nvSpPr>
        <p:spPr>
          <a:xfrm>
            <a:off x="3913920" y="30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4" name=""/>
          <p:cNvSpPr/>
          <p:nvPr/>
        </p:nvSpPr>
        <p:spPr>
          <a:xfrm>
            <a:off x="391392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5" name=""/>
          <p:cNvSpPr/>
          <p:nvPr/>
        </p:nvSpPr>
        <p:spPr>
          <a:xfrm>
            <a:off x="391392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6" name=""/>
          <p:cNvSpPr/>
          <p:nvPr/>
        </p:nvSpPr>
        <p:spPr>
          <a:xfrm>
            <a:off x="391392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7" name=""/>
          <p:cNvSpPr/>
          <p:nvPr/>
        </p:nvSpPr>
        <p:spPr>
          <a:xfrm>
            <a:off x="3913920" y="319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8" name=""/>
          <p:cNvSpPr/>
          <p:nvPr/>
        </p:nvSpPr>
        <p:spPr>
          <a:xfrm>
            <a:off x="3913920" y="324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9" name=""/>
          <p:cNvSpPr/>
          <p:nvPr/>
        </p:nvSpPr>
        <p:spPr>
          <a:xfrm>
            <a:off x="3913920" y="3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0" name=""/>
          <p:cNvSpPr/>
          <p:nvPr/>
        </p:nvSpPr>
        <p:spPr>
          <a:xfrm flipH="1">
            <a:off x="3904560" y="33372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1" name=""/>
          <p:cNvSpPr/>
          <p:nvPr/>
        </p:nvSpPr>
        <p:spPr>
          <a:xfrm flipH="1">
            <a:off x="3899880" y="35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2" name=""/>
          <p:cNvSpPr/>
          <p:nvPr/>
        </p:nvSpPr>
        <p:spPr>
          <a:xfrm flipH="1">
            <a:off x="3894840" y="3621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3" name=""/>
          <p:cNvSpPr/>
          <p:nvPr/>
        </p:nvSpPr>
        <p:spPr>
          <a:xfrm flipH="1">
            <a:off x="3885480" y="37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4" name=""/>
          <p:cNvSpPr/>
          <p:nvPr/>
        </p:nvSpPr>
        <p:spPr>
          <a:xfrm flipH="1">
            <a:off x="3880800" y="376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5" name=""/>
          <p:cNvSpPr/>
          <p:nvPr/>
        </p:nvSpPr>
        <p:spPr>
          <a:xfrm flipH="1">
            <a:off x="3857040" y="38628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6" name=""/>
          <p:cNvSpPr/>
          <p:nvPr/>
        </p:nvSpPr>
        <p:spPr>
          <a:xfrm flipH="1">
            <a:off x="3837960" y="3956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7" name=""/>
          <p:cNvSpPr/>
          <p:nvPr/>
        </p:nvSpPr>
        <p:spPr>
          <a:xfrm flipH="1">
            <a:off x="3823560" y="405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8" name=""/>
          <p:cNvSpPr/>
          <p:nvPr/>
        </p:nvSpPr>
        <p:spPr>
          <a:xfrm flipH="1" flipV="1">
            <a:off x="3799800" y="40032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9" name=""/>
          <p:cNvSpPr/>
          <p:nvPr/>
        </p:nvSpPr>
        <p:spPr>
          <a:xfrm flipH="1" flipV="1">
            <a:off x="3775680" y="390960"/>
            <a:ext cx="24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0" name=""/>
          <p:cNvSpPr/>
          <p:nvPr/>
        </p:nvSpPr>
        <p:spPr>
          <a:xfrm flipH="1" flipV="1">
            <a:off x="3761640" y="37656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1" name=""/>
          <p:cNvSpPr/>
          <p:nvPr/>
        </p:nvSpPr>
        <p:spPr>
          <a:xfrm flipH="1" flipV="1">
            <a:off x="3751920" y="3672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2" name=""/>
          <p:cNvSpPr/>
          <p:nvPr/>
        </p:nvSpPr>
        <p:spPr>
          <a:xfrm flipH="1" flipV="1">
            <a:off x="3747240" y="3481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3" name=""/>
          <p:cNvSpPr/>
          <p:nvPr/>
        </p:nvSpPr>
        <p:spPr>
          <a:xfrm flipV="1">
            <a:off x="3747240" y="3290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4" name=""/>
          <p:cNvSpPr/>
          <p:nvPr/>
        </p:nvSpPr>
        <p:spPr>
          <a:xfrm flipV="1">
            <a:off x="3751920" y="304920"/>
            <a:ext cx="972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5" name=""/>
          <p:cNvSpPr/>
          <p:nvPr/>
        </p:nvSpPr>
        <p:spPr>
          <a:xfrm flipV="1">
            <a:off x="3761640" y="30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6" name=""/>
          <p:cNvSpPr/>
          <p:nvPr/>
        </p:nvSpPr>
        <p:spPr>
          <a:xfrm flipV="1">
            <a:off x="3766320" y="2811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7" name=""/>
          <p:cNvSpPr/>
          <p:nvPr/>
        </p:nvSpPr>
        <p:spPr>
          <a:xfrm flipV="1">
            <a:off x="3785400" y="276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8" name=""/>
          <p:cNvSpPr/>
          <p:nvPr/>
        </p:nvSpPr>
        <p:spPr>
          <a:xfrm flipV="1">
            <a:off x="3799800" y="271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9" name=""/>
          <p:cNvSpPr/>
          <p:nvPr/>
        </p:nvSpPr>
        <p:spPr>
          <a:xfrm flipV="1">
            <a:off x="3823560" y="267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0" name=""/>
          <p:cNvSpPr/>
          <p:nvPr/>
        </p:nvSpPr>
        <p:spPr>
          <a:xfrm>
            <a:off x="3842640" y="26712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1" name=""/>
          <p:cNvSpPr/>
          <p:nvPr/>
        </p:nvSpPr>
        <p:spPr>
          <a:xfrm>
            <a:off x="3861720" y="2764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2" name=""/>
          <p:cNvSpPr/>
          <p:nvPr/>
        </p:nvSpPr>
        <p:spPr>
          <a:xfrm>
            <a:off x="3871080" y="28116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3" name=""/>
          <p:cNvSpPr/>
          <p:nvPr/>
        </p:nvSpPr>
        <p:spPr>
          <a:xfrm>
            <a:off x="4185720" y="36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4" name=""/>
          <p:cNvSpPr/>
          <p:nvPr/>
        </p:nvSpPr>
        <p:spPr>
          <a:xfrm>
            <a:off x="4190760" y="3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5" name=""/>
          <p:cNvSpPr/>
          <p:nvPr/>
        </p:nvSpPr>
        <p:spPr>
          <a:xfrm>
            <a:off x="4195440" y="371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6" name=""/>
          <p:cNvSpPr/>
          <p:nvPr/>
        </p:nvSpPr>
        <p:spPr>
          <a:xfrm>
            <a:off x="4200120" y="376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7" name=""/>
          <p:cNvSpPr/>
          <p:nvPr/>
        </p:nvSpPr>
        <p:spPr>
          <a:xfrm>
            <a:off x="420012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8" name=""/>
          <p:cNvSpPr/>
          <p:nvPr/>
        </p:nvSpPr>
        <p:spPr>
          <a:xfrm>
            <a:off x="4204800" y="381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9" name=""/>
          <p:cNvSpPr/>
          <p:nvPr/>
        </p:nvSpPr>
        <p:spPr>
          <a:xfrm flipH="1">
            <a:off x="4200120" y="395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0" name=""/>
          <p:cNvSpPr/>
          <p:nvPr/>
        </p:nvSpPr>
        <p:spPr>
          <a:xfrm flipH="1">
            <a:off x="4195440" y="400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1" name=""/>
          <p:cNvSpPr/>
          <p:nvPr/>
        </p:nvSpPr>
        <p:spPr>
          <a:xfrm flipH="1">
            <a:off x="4176360" y="40536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2" name=""/>
          <p:cNvSpPr/>
          <p:nvPr/>
        </p:nvSpPr>
        <p:spPr>
          <a:xfrm flipH="1">
            <a:off x="4166640" y="4194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3" name=""/>
          <p:cNvSpPr/>
          <p:nvPr/>
        </p:nvSpPr>
        <p:spPr>
          <a:xfrm flipH="1">
            <a:off x="4157280" y="424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4" name=""/>
          <p:cNvSpPr/>
          <p:nvPr/>
        </p:nvSpPr>
        <p:spPr>
          <a:xfrm flipH="1">
            <a:off x="4142880" y="424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5" name=""/>
          <p:cNvSpPr/>
          <p:nvPr/>
        </p:nvSpPr>
        <p:spPr>
          <a:xfrm flipH="1">
            <a:off x="4133520" y="429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6" name=""/>
          <p:cNvSpPr/>
          <p:nvPr/>
        </p:nvSpPr>
        <p:spPr>
          <a:xfrm flipH="1" flipV="1">
            <a:off x="4109400" y="42444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7" name=""/>
          <p:cNvSpPr/>
          <p:nvPr/>
        </p:nvSpPr>
        <p:spPr>
          <a:xfrm flipH="1" flipV="1">
            <a:off x="4085640" y="41472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8" name=""/>
          <p:cNvSpPr/>
          <p:nvPr/>
        </p:nvSpPr>
        <p:spPr>
          <a:xfrm flipH="1" flipV="1">
            <a:off x="4076280" y="410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9" name=""/>
          <p:cNvSpPr/>
          <p:nvPr/>
        </p:nvSpPr>
        <p:spPr>
          <a:xfrm flipH="1" flipV="1">
            <a:off x="4057200" y="3909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0" name=""/>
          <p:cNvSpPr/>
          <p:nvPr/>
        </p:nvSpPr>
        <p:spPr>
          <a:xfrm flipH="1" flipV="1">
            <a:off x="4052520" y="386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1" name=""/>
          <p:cNvSpPr/>
          <p:nvPr/>
        </p:nvSpPr>
        <p:spPr>
          <a:xfrm flipH="1" flipV="1">
            <a:off x="4047480" y="3765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2" name=""/>
          <p:cNvSpPr/>
          <p:nvPr/>
        </p:nvSpPr>
        <p:spPr>
          <a:xfrm flipV="1">
            <a:off x="4047480" y="3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3" name=""/>
          <p:cNvSpPr/>
          <p:nvPr/>
        </p:nvSpPr>
        <p:spPr>
          <a:xfrm flipV="1">
            <a:off x="4047480" y="3621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4" name=""/>
          <p:cNvSpPr/>
          <p:nvPr/>
        </p:nvSpPr>
        <p:spPr>
          <a:xfrm flipV="1">
            <a:off x="4052520" y="3574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5" name=""/>
          <p:cNvSpPr/>
          <p:nvPr/>
        </p:nvSpPr>
        <p:spPr>
          <a:xfrm flipV="1">
            <a:off x="4066560" y="352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6" name=""/>
          <p:cNvSpPr/>
          <p:nvPr/>
        </p:nvSpPr>
        <p:spPr>
          <a:xfrm flipV="1">
            <a:off x="4076280" y="34308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7" name=""/>
          <p:cNvSpPr/>
          <p:nvPr/>
        </p:nvSpPr>
        <p:spPr>
          <a:xfrm>
            <a:off x="4467240" y="343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8" name=""/>
          <p:cNvSpPr/>
          <p:nvPr/>
        </p:nvSpPr>
        <p:spPr>
          <a:xfrm>
            <a:off x="4467240" y="348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9" name=""/>
          <p:cNvSpPr/>
          <p:nvPr/>
        </p:nvSpPr>
        <p:spPr>
          <a:xfrm>
            <a:off x="4471920" y="357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0" name=""/>
          <p:cNvSpPr/>
          <p:nvPr/>
        </p:nvSpPr>
        <p:spPr>
          <a:xfrm>
            <a:off x="4471920" y="367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1" name=""/>
          <p:cNvSpPr/>
          <p:nvPr/>
        </p:nvSpPr>
        <p:spPr>
          <a:xfrm>
            <a:off x="4476600" y="3765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2" name=""/>
          <p:cNvSpPr/>
          <p:nvPr/>
        </p:nvSpPr>
        <p:spPr>
          <a:xfrm flipH="1">
            <a:off x="4471920" y="400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3" name=""/>
          <p:cNvSpPr/>
          <p:nvPr/>
        </p:nvSpPr>
        <p:spPr>
          <a:xfrm flipH="1">
            <a:off x="4467240" y="41472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4" name=""/>
          <p:cNvSpPr/>
          <p:nvPr/>
        </p:nvSpPr>
        <p:spPr>
          <a:xfrm>
            <a:off x="4467240" y="443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5" name=""/>
          <p:cNvSpPr/>
          <p:nvPr/>
        </p:nvSpPr>
        <p:spPr>
          <a:xfrm flipH="1">
            <a:off x="4448160" y="448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6" name=""/>
          <p:cNvSpPr/>
          <p:nvPr/>
        </p:nvSpPr>
        <p:spPr>
          <a:xfrm flipH="1" flipV="1">
            <a:off x="4443120" y="448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7" name=""/>
          <p:cNvSpPr/>
          <p:nvPr/>
        </p:nvSpPr>
        <p:spPr>
          <a:xfrm flipH="1" flipV="1">
            <a:off x="4438440" y="438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8" name=""/>
          <p:cNvSpPr/>
          <p:nvPr/>
        </p:nvSpPr>
        <p:spPr>
          <a:xfrm flipH="1" flipV="1">
            <a:off x="4414680" y="400320"/>
            <a:ext cx="237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9" name=""/>
          <p:cNvSpPr/>
          <p:nvPr/>
        </p:nvSpPr>
        <p:spPr>
          <a:xfrm flipH="1" flipV="1">
            <a:off x="4410000" y="3862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0" name=""/>
          <p:cNvSpPr/>
          <p:nvPr/>
        </p:nvSpPr>
        <p:spPr>
          <a:xfrm flipH="1" flipV="1">
            <a:off x="4395600" y="329040"/>
            <a:ext cx="14400" cy="572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1" name=""/>
          <p:cNvSpPr/>
          <p:nvPr/>
        </p:nvSpPr>
        <p:spPr>
          <a:xfrm flipH="1" flipV="1">
            <a:off x="4390920" y="314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2" name=""/>
          <p:cNvSpPr/>
          <p:nvPr/>
        </p:nvSpPr>
        <p:spPr>
          <a:xfrm flipV="1">
            <a:off x="4390920" y="300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3" name=""/>
          <p:cNvSpPr/>
          <p:nvPr/>
        </p:nvSpPr>
        <p:spPr>
          <a:xfrm flipV="1">
            <a:off x="4390920" y="26208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4" name=""/>
          <p:cNvSpPr/>
          <p:nvPr/>
        </p:nvSpPr>
        <p:spPr>
          <a:xfrm flipV="1">
            <a:off x="4400280" y="257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5" name=""/>
          <p:cNvSpPr/>
          <p:nvPr/>
        </p:nvSpPr>
        <p:spPr>
          <a:xfrm>
            <a:off x="4410000" y="25740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6" name=""/>
          <p:cNvSpPr/>
          <p:nvPr/>
        </p:nvSpPr>
        <p:spPr>
          <a:xfrm>
            <a:off x="4429080" y="267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7" name=""/>
          <p:cNvSpPr/>
          <p:nvPr/>
        </p:nvSpPr>
        <p:spPr>
          <a:xfrm>
            <a:off x="4433760" y="27648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8" name=""/>
          <p:cNvSpPr/>
          <p:nvPr/>
        </p:nvSpPr>
        <p:spPr>
          <a:xfrm>
            <a:off x="4448160" y="295560"/>
            <a:ext cx="468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9" name=""/>
          <p:cNvSpPr/>
          <p:nvPr/>
        </p:nvSpPr>
        <p:spPr>
          <a:xfrm>
            <a:off x="3761640" y="734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0" name=""/>
          <p:cNvSpPr/>
          <p:nvPr/>
        </p:nvSpPr>
        <p:spPr>
          <a:xfrm>
            <a:off x="3766320" y="734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1" name=""/>
          <p:cNvSpPr/>
          <p:nvPr/>
        </p:nvSpPr>
        <p:spPr>
          <a:xfrm>
            <a:off x="3766320" y="73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2" name=""/>
          <p:cNvSpPr/>
          <p:nvPr/>
        </p:nvSpPr>
        <p:spPr>
          <a:xfrm>
            <a:off x="3771000" y="738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3" name=""/>
          <p:cNvSpPr/>
          <p:nvPr/>
        </p:nvSpPr>
        <p:spPr>
          <a:xfrm>
            <a:off x="3775680" y="743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4" name=""/>
          <p:cNvSpPr/>
          <p:nvPr/>
        </p:nvSpPr>
        <p:spPr>
          <a:xfrm>
            <a:off x="3780720" y="7437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5" name=""/>
          <p:cNvSpPr/>
          <p:nvPr/>
        </p:nvSpPr>
        <p:spPr>
          <a:xfrm>
            <a:off x="3790080" y="753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6" name=""/>
          <p:cNvSpPr/>
          <p:nvPr/>
        </p:nvSpPr>
        <p:spPr>
          <a:xfrm>
            <a:off x="3790080" y="7578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7" name=""/>
          <p:cNvSpPr/>
          <p:nvPr/>
        </p:nvSpPr>
        <p:spPr>
          <a:xfrm flipH="1">
            <a:off x="3785400" y="776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8" name=""/>
          <p:cNvSpPr/>
          <p:nvPr/>
        </p:nvSpPr>
        <p:spPr>
          <a:xfrm flipH="1">
            <a:off x="3780720" y="786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9" name=""/>
          <p:cNvSpPr/>
          <p:nvPr/>
        </p:nvSpPr>
        <p:spPr>
          <a:xfrm flipH="1">
            <a:off x="3775680" y="7912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0" name=""/>
          <p:cNvSpPr/>
          <p:nvPr/>
        </p:nvSpPr>
        <p:spPr>
          <a:xfrm flipH="1">
            <a:off x="3771000" y="801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1" name=""/>
          <p:cNvSpPr/>
          <p:nvPr/>
        </p:nvSpPr>
        <p:spPr>
          <a:xfrm flipH="1">
            <a:off x="3766320" y="805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2" name=""/>
          <p:cNvSpPr/>
          <p:nvPr/>
        </p:nvSpPr>
        <p:spPr>
          <a:xfrm flipH="1">
            <a:off x="3751920" y="8103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3" name=""/>
          <p:cNvSpPr/>
          <p:nvPr/>
        </p:nvSpPr>
        <p:spPr>
          <a:xfrm flipH="1">
            <a:off x="3742560" y="820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4" name=""/>
          <p:cNvSpPr/>
          <p:nvPr/>
        </p:nvSpPr>
        <p:spPr>
          <a:xfrm flipH="1" flipV="1">
            <a:off x="3709080" y="81504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5" name=""/>
          <p:cNvSpPr/>
          <p:nvPr/>
        </p:nvSpPr>
        <p:spPr>
          <a:xfrm flipH="1" flipV="1">
            <a:off x="3690000" y="79128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6" name=""/>
          <p:cNvSpPr/>
          <p:nvPr/>
        </p:nvSpPr>
        <p:spPr>
          <a:xfrm flipH="1" flipV="1">
            <a:off x="3685320" y="786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7" name=""/>
          <p:cNvSpPr/>
          <p:nvPr/>
        </p:nvSpPr>
        <p:spPr>
          <a:xfrm flipH="1" flipV="1">
            <a:off x="3680640" y="776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8" name=""/>
          <p:cNvSpPr/>
          <p:nvPr/>
        </p:nvSpPr>
        <p:spPr>
          <a:xfrm flipV="1">
            <a:off x="3680640" y="7578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9" name=""/>
          <p:cNvSpPr/>
          <p:nvPr/>
        </p:nvSpPr>
        <p:spPr>
          <a:xfrm flipV="1">
            <a:off x="3680640" y="748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0" name=""/>
          <p:cNvSpPr/>
          <p:nvPr/>
        </p:nvSpPr>
        <p:spPr>
          <a:xfrm flipV="1">
            <a:off x="3680640" y="743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1" name=""/>
          <p:cNvSpPr/>
          <p:nvPr/>
        </p:nvSpPr>
        <p:spPr>
          <a:xfrm flipV="1">
            <a:off x="3685320" y="738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2" name=""/>
          <p:cNvSpPr/>
          <p:nvPr/>
        </p:nvSpPr>
        <p:spPr>
          <a:xfrm flipV="1">
            <a:off x="3685320" y="734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3" name=""/>
          <p:cNvSpPr/>
          <p:nvPr/>
        </p:nvSpPr>
        <p:spPr>
          <a:xfrm flipV="1">
            <a:off x="3690000" y="729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4" name=""/>
          <p:cNvSpPr/>
          <p:nvPr/>
        </p:nvSpPr>
        <p:spPr>
          <a:xfrm flipV="1">
            <a:off x="3699720" y="7246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5" name=""/>
          <p:cNvSpPr/>
          <p:nvPr/>
        </p:nvSpPr>
        <p:spPr>
          <a:xfrm>
            <a:off x="3718800" y="724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6" name=""/>
          <p:cNvSpPr/>
          <p:nvPr/>
        </p:nvSpPr>
        <p:spPr>
          <a:xfrm>
            <a:off x="3728160" y="7246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7" name=""/>
          <p:cNvSpPr/>
          <p:nvPr/>
        </p:nvSpPr>
        <p:spPr>
          <a:xfrm>
            <a:off x="4076280" y="729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8" name=""/>
          <p:cNvSpPr/>
          <p:nvPr/>
        </p:nvSpPr>
        <p:spPr>
          <a:xfrm>
            <a:off x="4080960" y="729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9" name=""/>
          <p:cNvSpPr/>
          <p:nvPr/>
        </p:nvSpPr>
        <p:spPr>
          <a:xfrm>
            <a:off x="4085640" y="734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0" name=""/>
          <p:cNvSpPr/>
          <p:nvPr/>
        </p:nvSpPr>
        <p:spPr>
          <a:xfrm>
            <a:off x="4090320" y="738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1" name=""/>
          <p:cNvSpPr/>
          <p:nvPr/>
        </p:nvSpPr>
        <p:spPr>
          <a:xfrm>
            <a:off x="4090320" y="743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2" name=""/>
          <p:cNvSpPr/>
          <p:nvPr/>
        </p:nvSpPr>
        <p:spPr>
          <a:xfrm flipH="1">
            <a:off x="4090320" y="748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3" name=""/>
          <p:cNvSpPr/>
          <p:nvPr/>
        </p:nvSpPr>
        <p:spPr>
          <a:xfrm flipH="1">
            <a:off x="4080960" y="7531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4" name=""/>
          <p:cNvSpPr/>
          <p:nvPr/>
        </p:nvSpPr>
        <p:spPr>
          <a:xfrm flipH="1">
            <a:off x="4076280" y="762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5" name=""/>
          <p:cNvSpPr/>
          <p:nvPr/>
        </p:nvSpPr>
        <p:spPr>
          <a:xfrm flipH="1">
            <a:off x="4052520" y="76752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6" name=""/>
          <p:cNvSpPr/>
          <p:nvPr/>
        </p:nvSpPr>
        <p:spPr>
          <a:xfrm flipH="1">
            <a:off x="4047480" y="781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7" name=""/>
          <p:cNvSpPr/>
          <p:nvPr/>
        </p:nvSpPr>
        <p:spPr>
          <a:xfrm flipH="1">
            <a:off x="4038120" y="781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8" name=""/>
          <p:cNvSpPr/>
          <p:nvPr/>
        </p:nvSpPr>
        <p:spPr>
          <a:xfrm flipH="1">
            <a:off x="4028400" y="781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9" name=""/>
          <p:cNvSpPr/>
          <p:nvPr/>
        </p:nvSpPr>
        <p:spPr>
          <a:xfrm flipH="1" flipV="1">
            <a:off x="4004640" y="76752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0" name=""/>
          <p:cNvSpPr/>
          <p:nvPr/>
        </p:nvSpPr>
        <p:spPr>
          <a:xfrm flipH="1" flipV="1">
            <a:off x="3999960" y="7578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1" name=""/>
          <p:cNvSpPr/>
          <p:nvPr/>
        </p:nvSpPr>
        <p:spPr>
          <a:xfrm flipH="1" flipV="1">
            <a:off x="3990240" y="724680"/>
            <a:ext cx="972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2" name=""/>
          <p:cNvSpPr/>
          <p:nvPr/>
        </p:nvSpPr>
        <p:spPr>
          <a:xfrm flipH="1" flipV="1">
            <a:off x="3985560" y="714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3" name=""/>
          <p:cNvSpPr/>
          <p:nvPr/>
        </p:nvSpPr>
        <p:spPr>
          <a:xfrm flipV="1">
            <a:off x="3985560" y="67680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4" name=""/>
          <p:cNvSpPr/>
          <p:nvPr/>
        </p:nvSpPr>
        <p:spPr>
          <a:xfrm flipV="1">
            <a:off x="3990240" y="6674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5" name=""/>
          <p:cNvSpPr/>
          <p:nvPr/>
        </p:nvSpPr>
        <p:spPr>
          <a:xfrm flipV="1">
            <a:off x="3995280" y="64368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6" name=""/>
          <p:cNvSpPr/>
          <p:nvPr/>
        </p:nvSpPr>
        <p:spPr>
          <a:xfrm flipV="1">
            <a:off x="4009320" y="6386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7" name=""/>
          <p:cNvSpPr/>
          <p:nvPr/>
        </p:nvSpPr>
        <p:spPr>
          <a:xfrm>
            <a:off x="4023720" y="638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8" name=""/>
          <p:cNvSpPr/>
          <p:nvPr/>
        </p:nvSpPr>
        <p:spPr>
          <a:xfrm>
            <a:off x="4028400" y="64368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9" name=""/>
          <p:cNvSpPr/>
          <p:nvPr/>
        </p:nvSpPr>
        <p:spPr>
          <a:xfrm>
            <a:off x="4052520" y="6627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0" name=""/>
          <p:cNvSpPr/>
          <p:nvPr/>
        </p:nvSpPr>
        <p:spPr>
          <a:xfrm>
            <a:off x="4061880" y="67212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1" name=""/>
          <p:cNvSpPr/>
          <p:nvPr/>
        </p:nvSpPr>
        <p:spPr>
          <a:xfrm>
            <a:off x="4076280" y="695880"/>
            <a:ext cx="140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2" name=""/>
          <p:cNvSpPr/>
          <p:nvPr/>
        </p:nvSpPr>
        <p:spPr>
          <a:xfrm>
            <a:off x="4090320" y="72000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3" name=""/>
          <p:cNvSpPr/>
          <p:nvPr/>
        </p:nvSpPr>
        <p:spPr>
          <a:xfrm>
            <a:off x="4095360" y="73404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4" name=""/>
          <p:cNvSpPr/>
          <p:nvPr/>
        </p:nvSpPr>
        <p:spPr>
          <a:xfrm>
            <a:off x="4404960" y="653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5" name=""/>
          <p:cNvSpPr/>
          <p:nvPr/>
        </p:nvSpPr>
        <p:spPr>
          <a:xfrm>
            <a:off x="4410000" y="657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6" name=""/>
          <p:cNvSpPr/>
          <p:nvPr/>
        </p:nvSpPr>
        <p:spPr>
          <a:xfrm>
            <a:off x="4410000" y="667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7" name=""/>
          <p:cNvSpPr/>
          <p:nvPr/>
        </p:nvSpPr>
        <p:spPr>
          <a:xfrm>
            <a:off x="4410000" y="672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8" name=""/>
          <p:cNvSpPr/>
          <p:nvPr/>
        </p:nvSpPr>
        <p:spPr>
          <a:xfrm>
            <a:off x="4410000" y="681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9" name=""/>
          <p:cNvSpPr/>
          <p:nvPr/>
        </p:nvSpPr>
        <p:spPr>
          <a:xfrm flipH="1">
            <a:off x="4390920" y="69120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0" name=""/>
          <p:cNvSpPr/>
          <p:nvPr/>
        </p:nvSpPr>
        <p:spPr>
          <a:xfrm flipH="1">
            <a:off x="4386240" y="7200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1" name=""/>
          <p:cNvSpPr/>
          <p:nvPr/>
        </p:nvSpPr>
        <p:spPr>
          <a:xfrm flipH="1">
            <a:off x="4367160" y="7293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2" name=""/>
          <p:cNvSpPr/>
          <p:nvPr/>
        </p:nvSpPr>
        <p:spPr>
          <a:xfrm flipH="1">
            <a:off x="4348080" y="7484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3" name=""/>
          <p:cNvSpPr/>
          <p:nvPr/>
        </p:nvSpPr>
        <p:spPr>
          <a:xfrm flipH="1">
            <a:off x="4338360" y="757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4" name=""/>
          <p:cNvSpPr/>
          <p:nvPr/>
        </p:nvSpPr>
        <p:spPr>
          <a:xfrm flipH="1" flipV="1">
            <a:off x="4309920" y="743760"/>
            <a:ext cx="284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5" name=""/>
          <p:cNvSpPr/>
          <p:nvPr/>
        </p:nvSpPr>
        <p:spPr>
          <a:xfrm flipH="1" flipV="1">
            <a:off x="4304880" y="72936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6" name=""/>
          <p:cNvSpPr/>
          <p:nvPr/>
        </p:nvSpPr>
        <p:spPr>
          <a:xfrm flipH="1" flipV="1">
            <a:off x="4295520" y="7200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7" name=""/>
          <p:cNvSpPr/>
          <p:nvPr/>
        </p:nvSpPr>
        <p:spPr>
          <a:xfrm flipH="1" flipV="1">
            <a:off x="4281120" y="653040"/>
            <a:ext cx="14400" cy="669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8" name=""/>
          <p:cNvSpPr/>
          <p:nvPr/>
        </p:nvSpPr>
        <p:spPr>
          <a:xfrm flipV="1">
            <a:off x="4281120" y="638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9" name=""/>
          <p:cNvSpPr/>
          <p:nvPr/>
        </p:nvSpPr>
        <p:spPr>
          <a:xfrm flipV="1">
            <a:off x="4281120" y="600480"/>
            <a:ext cx="972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0" name=""/>
          <p:cNvSpPr/>
          <p:nvPr/>
        </p:nvSpPr>
        <p:spPr>
          <a:xfrm flipV="1">
            <a:off x="4290840" y="591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1" name=""/>
          <p:cNvSpPr/>
          <p:nvPr/>
        </p:nvSpPr>
        <p:spPr>
          <a:xfrm flipV="1">
            <a:off x="4295520" y="58176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2" name=""/>
          <p:cNvSpPr/>
          <p:nvPr/>
        </p:nvSpPr>
        <p:spPr>
          <a:xfrm>
            <a:off x="4319280" y="5817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3" name=""/>
          <p:cNvSpPr/>
          <p:nvPr/>
        </p:nvSpPr>
        <p:spPr>
          <a:xfrm>
            <a:off x="4329000" y="581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4" name=""/>
          <p:cNvSpPr/>
          <p:nvPr/>
        </p:nvSpPr>
        <p:spPr>
          <a:xfrm>
            <a:off x="4333680" y="586440"/>
            <a:ext cx="237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5" name=""/>
          <p:cNvSpPr/>
          <p:nvPr/>
        </p:nvSpPr>
        <p:spPr>
          <a:xfrm>
            <a:off x="4357440" y="610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6" name=""/>
          <p:cNvSpPr/>
          <p:nvPr/>
        </p:nvSpPr>
        <p:spPr>
          <a:xfrm>
            <a:off x="4362120" y="62460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7" name=""/>
          <p:cNvSpPr/>
          <p:nvPr/>
        </p:nvSpPr>
        <p:spPr>
          <a:xfrm>
            <a:off x="4367160" y="638640"/>
            <a:ext cx="468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8" name=""/>
          <p:cNvSpPr/>
          <p:nvPr/>
        </p:nvSpPr>
        <p:spPr>
          <a:xfrm flipH="1">
            <a:off x="4367160" y="69120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9" name=""/>
          <p:cNvSpPr/>
          <p:nvPr/>
        </p:nvSpPr>
        <p:spPr>
          <a:xfrm>
            <a:off x="3823560" y="982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0" name=""/>
          <p:cNvSpPr/>
          <p:nvPr/>
        </p:nvSpPr>
        <p:spPr>
          <a:xfrm>
            <a:off x="3828240" y="986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1" name=""/>
          <p:cNvSpPr/>
          <p:nvPr/>
        </p:nvSpPr>
        <p:spPr>
          <a:xfrm>
            <a:off x="3832920" y="991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2" name=""/>
          <p:cNvSpPr/>
          <p:nvPr/>
        </p:nvSpPr>
        <p:spPr>
          <a:xfrm>
            <a:off x="3832920" y="9964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3" name=""/>
          <p:cNvSpPr/>
          <p:nvPr/>
        </p:nvSpPr>
        <p:spPr>
          <a:xfrm>
            <a:off x="383796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4" name=""/>
          <p:cNvSpPr/>
          <p:nvPr/>
        </p:nvSpPr>
        <p:spPr>
          <a:xfrm>
            <a:off x="3837960" y="1010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5" name=""/>
          <p:cNvSpPr/>
          <p:nvPr/>
        </p:nvSpPr>
        <p:spPr>
          <a:xfrm>
            <a:off x="383796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6" name=""/>
          <p:cNvSpPr/>
          <p:nvPr/>
        </p:nvSpPr>
        <p:spPr>
          <a:xfrm>
            <a:off x="383796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7" name=""/>
          <p:cNvSpPr/>
          <p:nvPr/>
        </p:nvSpPr>
        <p:spPr>
          <a:xfrm>
            <a:off x="3837960" y="1024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8" name=""/>
          <p:cNvSpPr/>
          <p:nvPr/>
        </p:nvSpPr>
        <p:spPr>
          <a:xfrm flipH="1">
            <a:off x="3823560" y="10342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9" name=""/>
          <p:cNvSpPr/>
          <p:nvPr/>
        </p:nvSpPr>
        <p:spPr>
          <a:xfrm flipH="1">
            <a:off x="3818880" y="1048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0" name=""/>
          <p:cNvSpPr/>
          <p:nvPr/>
        </p:nvSpPr>
        <p:spPr>
          <a:xfrm flipH="1">
            <a:off x="3813840" y="1058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1" name=""/>
          <p:cNvSpPr/>
          <p:nvPr/>
        </p:nvSpPr>
        <p:spPr>
          <a:xfrm flipH="1">
            <a:off x="3794760" y="105840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2" name=""/>
          <p:cNvSpPr/>
          <p:nvPr/>
        </p:nvSpPr>
        <p:spPr>
          <a:xfrm flipH="1">
            <a:off x="3790080" y="106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3" name=""/>
          <p:cNvSpPr/>
          <p:nvPr/>
        </p:nvSpPr>
        <p:spPr>
          <a:xfrm flipH="1">
            <a:off x="3780720" y="1067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4" name=""/>
          <p:cNvSpPr/>
          <p:nvPr/>
        </p:nvSpPr>
        <p:spPr>
          <a:xfrm flipH="1" flipV="1">
            <a:off x="3771000" y="10630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5" name=""/>
          <p:cNvSpPr/>
          <p:nvPr/>
        </p:nvSpPr>
        <p:spPr>
          <a:xfrm flipH="1" flipV="1">
            <a:off x="3751920" y="10533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6" name=""/>
          <p:cNvSpPr/>
          <p:nvPr/>
        </p:nvSpPr>
        <p:spPr>
          <a:xfrm flipH="1" flipV="1">
            <a:off x="3737520" y="103428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7" name=""/>
          <p:cNvSpPr/>
          <p:nvPr/>
        </p:nvSpPr>
        <p:spPr>
          <a:xfrm flipH="1" flipV="1">
            <a:off x="3723480" y="1015560"/>
            <a:ext cx="1404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8" name=""/>
          <p:cNvSpPr/>
          <p:nvPr/>
        </p:nvSpPr>
        <p:spPr>
          <a:xfrm flipH="1" flipV="1">
            <a:off x="3718800" y="10011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9" name=""/>
          <p:cNvSpPr/>
          <p:nvPr/>
        </p:nvSpPr>
        <p:spPr>
          <a:xfrm flipH="1" flipV="1">
            <a:off x="3713760" y="97740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0" name=""/>
          <p:cNvSpPr/>
          <p:nvPr/>
        </p:nvSpPr>
        <p:spPr>
          <a:xfrm flipV="1">
            <a:off x="3713760" y="967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1" name=""/>
          <p:cNvSpPr/>
          <p:nvPr/>
        </p:nvSpPr>
        <p:spPr>
          <a:xfrm flipV="1">
            <a:off x="3713760" y="94860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2" name=""/>
          <p:cNvSpPr/>
          <p:nvPr/>
        </p:nvSpPr>
        <p:spPr>
          <a:xfrm flipV="1">
            <a:off x="3718800" y="9392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3" name=""/>
          <p:cNvSpPr/>
          <p:nvPr/>
        </p:nvSpPr>
        <p:spPr>
          <a:xfrm>
            <a:off x="3728160" y="939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4" name=""/>
          <p:cNvSpPr/>
          <p:nvPr/>
        </p:nvSpPr>
        <p:spPr>
          <a:xfrm>
            <a:off x="3742560" y="939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5" name=""/>
          <p:cNvSpPr/>
          <p:nvPr/>
        </p:nvSpPr>
        <p:spPr>
          <a:xfrm>
            <a:off x="3751920" y="9392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6" name=""/>
          <p:cNvSpPr/>
          <p:nvPr/>
        </p:nvSpPr>
        <p:spPr>
          <a:xfrm flipH="1">
            <a:off x="4133520" y="1005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7" name=""/>
          <p:cNvSpPr/>
          <p:nvPr/>
        </p:nvSpPr>
        <p:spPr>
          <a:xfrm>
            <a:off x="4133520" y="1010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8" name=""/>
          <p:cNvSpPr/>
          <p:nvPr/>
        </p:nvSpPr>
        <p:spPr>
          <a:xfrm flipH="1">
            <a:off x="4128480" y="1015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9" name=""/>
          <p:cNvSpPr/>
          <p:nvPr/>
        </p:nvSpPr>
        <p:spPr>
          <a:xfrm flipH="1">
            <a:off x="4123800" y="1020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0" name=""/>
          <p:cNvSpPr/>
          <p:nvPr/>
        </p:nvSpPr>
        <p:spPr>
          <a:xfrm flipH="1">
            <a:off x="4119120" y="1029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1" name=""/>
          <p:cNvSpPr/>
          <p:nvPr/>
        </p:nvSpPr>
        <p:spPr>
          <a:xfrm flipH="1">
            <a:off x="4109400" y="10342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2" name=""/>
          <p:cNvSpPr/>
          <p:nvPr/>
        </p:nvSpPr>
        <p:spPr>
          <a:xfrm flipH="1">
            <a:off x="4104720" y="10393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3" name=""/>
          <p:cNvSpPr/>
          <p:nvPr/>
        </p:nvSpPr>
        <p:spPr>
          <a:xfrm flipH="1">
            <a:off x="4076280" y="104868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4" name=""/>
          <p:cNvSpPr/>
          <p:nvPr/>
        </p:nvSpPr>
        <p:spPr>
          <a:xfrm flipH="1">
            <a:off x="4061880" y="1058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5" name=""/>
          <p:cNvSpPr/>
          <p:nvPr/>
        </p:nvSpPr>
        <p:spPr>
          <a:xfrm flipH="1" flipV="1">
            <a:off x="4038120" y="105336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6" name=""/>
          <p:cNvSpPr/>
          <p:nvPr/>
        </p:nvSpPr>
        <p:spPr>
          <a:xfrm flipH="1" flipV="1">
            <a:off x="4028400" y="1048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7" name=""/>
          <p:cNvSpPr/>
          <p:nvPr/>
        </p:nvSpPr>
        <p:spPr>
          <a:xfrm flipH="1" flipV="1">
            <a:off x="4014360" y="102492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8" name=""/>
          <p:cNvSpPr/>
          <p:nvPr/>
        </p:nvSpPr>
        <p:spPr>
          <a:xfrm flipH="1" flipV="1">
            <a:off x="4009320" y="1020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9" name=""/>
          <p:cNvSpPr/>
          <p:nvPr/>
        </p:nvSpPr>
        <p:spPr>
          <a:xfrm flipV="1">
            <a:off x="4009320" y="1010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0" name=""/>
          <p:cNvSpPr/>
          <p:nvPr/>
        </p:nvSpPr>
        <p:spPr>
          <a:xfrm flipV="1">
            <a:off x="4009320" y="9914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1" name=""/>
          <p:cNvSpPr/>
          <p:nvPr/>
        </p:nvSpPr>
        <p:spPr>
          <a:xfrm flipV="1">
            <a:off x="4009320" y="97740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2" name=""/>
          <p:cNvSpPr/>
          <p:nvPr/>
        </p:nvSpPr>
        <p:spPr>
          <a:xfrm flipV="1">
            <a:off x="4014360" y="972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3" name=""/>
          <p:cNvSpPr/>
          <p:nvPr/>
        </p:nvSpPr>
        <p:spPr>
          <a:xfrm>
            <a:off x="4019040" y="972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4" name=""/>
          <p:cNvSpPr/>
          <p:nvPr/>
        </p:nvSpPr>
        <p:spPr>
          <a:xfrm>
            <a:off x="4033440" y="97236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5" name=""/>
          <p:cNvSpPr/>
          <p:nvPr/>
        </p:nvSpPr>
        <p:spPr>
          <a:xfrm flipV="1">
            <a:off x="4390920" y="905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6" name=""/>
          <p:cNvSpPr/>
          <p:nvPr/>
        </p:nvSpPr>
        <p:spPr>
          <a:xfrm>
            <a:off x="4395600" y="905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7" name=""/>
          <p:cNvSpPr/>
          <p:nvPr/>
        </p:nvSpPr>
        <p:spPr>
          <a:xfrm>
            <a:off x="4395600" y="91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8" name=""/>
          <p:cNvSpPr/>
          <p:nvPr/>
        </p:nvSpPr>
        <p:spPr>
          <a:xfrm>
            <a:off x="4400280" y="910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9" name=""/>
          <p:cNvSpPr/>
          <p:nvPr/>
        </p:nvSpPr>
        <p:spPr>
          <a:xfrm>
            <a:off x="4400280" y="920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0" name=""/>
          <p:cNvSpPr/>
          <p:nvPr/>
        </p:nvSpPr>
        <p:spPr>
          <a:xfrm>
            <a:off x="4400280" y="924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1" name=""/>
          <p:cNvSpPr/>
          <p:nvPr/>
        </p:nvSpPr>
        <p:spPr>
          <a:xfrm>
            <a:off x="4400280" y="9392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2" name=""/>
          <p:cNvSpPr/>
          <p:nvPr/>
        </p:nvSpPr>
        <p:spPr>
          <a:xfrm>
            <a:off x="4400280" y="953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3" name=""/>
          <p:cNvSpPr/>
          <p:nvPr/>
        </p:nvSpPr>
        <p:spPr>
          <a:xfrm>
            <a:off x="4400280" y="9676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4" name=""/>
          <p:cNvSpPr/>
          <p:nvPr/>
        </p:nvSpPr>
        <p:spPr>
          <a:xfrm>
            <a:off x="4400280" y="1001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5" name=""/>
          <p:cNvSpPr/>
          <p:nvPr/>
        </p:nvSpPr>
        <p:spPr>
          <a:xfrm>
            <a:off x="4400280" y="10202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6" name=""/>
          <p:cNvSpPr/>
          <p:nvPr/>
        </p:nvSpPr>
        <p:spPr>
          <a:xfrm>
            <a:off x="4400280" y="103932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7" name=""/>
          <p:cNvSpPr/>
          <p:nvPr/>
        </p:nvSpPr>
        <p:spPr>
          <a:xfrm>
            <a:off x="4400280" y="1077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8" name=""/>
          <p:cNvSpPr/>
          <p:nvPr/>
        </p:nvSpPr>
        <p:spPr>
          <a:xfrm>
            <a:off x="4400280" y="109656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9" name=""/>
          <p:cNvSpPr/>
          <p:nvPr/>
        </p:nvSpPr>
        <p:spPr>
          <a:xfrm>
            <a:off x="4924800" y="672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0" name=""/>
          <p:cNvSpPr/>
          <p:nvPr/>
        </p:nvSpPr>
        <p:spPr>
          <a:xfrm>
            <a:off x="4924800" y="676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1" name=""/>
          <p:cNvSpPr/>
          <p:nvPr/>
        </p:nvSpPr>
        <p:spPr>
          <a:xfrm>
            <a:off x="4929480" y="681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2" name=""/>
          <p:cNvSpPr/>
          <p:nvPr/>
        </p:nvSpPr>
        <p:spPr>
          <a:xfrm>
            <a:off x="4934160" y="681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3" name=""/>
          <p:cNvSpPr/>
          <p:nvPr/>
        </p:nvSpPr>
        <p:spPr>
          <a:xfrm>
            <a:off x="4934160" y="686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4" name=""/>
          <p:cNvSpPr/>
          <p:nvPr/>
        </p:nvSpPr>
        <p:spPr>
          <a:xfrm>
            <a:off x="4939200" y="68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5" name=""/>
          <p:cNvSpPr/>
          <p:nvPr/>
        </p:nvSpPr>
        <p:spPr>
          <a:xfrm>
            <a:off x="4943880" y="68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6" name=""/>
          <p:cNvSpPr/>
          <p:nvPr/>
        </p:nvSpPr>
        <p:spPr>
          <a:xfrm>
            <a:off x="4948560" y="68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7" name=""/>
          <p:cNvSpPr/>
          <p:nvPr/>
        </p:nvSpPr>
        <p:spPr>
          <a:xfrm>
            <a:off x="4953240" y="686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8" name=""/>
          <p:cNvSpPr/>
          <p:nvPr/>
        </p:nvSpPr>
        <p:spPr>
          <a:xfrm flipV="1">
            <a:off x="4967640" y="681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9" name=""/>
          <p:cNvSpPr/>
          <p:nvPr/>
        </p:nvSpPr>
        <p:spPr>
          <a:xfrm flipV="1">
            <a:off x="4972320" y="676800"/>
            <a:ext cx="24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0" name=""/>
          <p:cNvSpPr/>
          <p:nvPr/>
        </p:nvSpPr>
        <p:spPr>
          <a:xfrm flipV="1">
            <a:off x="4996440" y="672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1" name=""/>
          <p:cNvSpPr/>
          <p:nvPr/>
        </p:nvSpPr>
        <p:spPr>
          <a:xfrm flipV="1">
            <a:off x="5005800" y="667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2" name=""/>
          <p:cNvSpPr/>
          <p:nvPr/>
        </p:nvSpPr>
        <p:spPr>
          <a:xfrm flipV="1">
            <a:off x="5024880" y="66276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3" name=""/>
          <p:cNvSpPr/>
          <p:nvPr/>
        </p:nvSpPr>
        <p:spPr>
          <a:xfrm>
            <a:off x="5053680" y="66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4" name=""/>
          <p:cNvSpPr/>
          <p:nvPr/>
        </p:nvSpPr>
        <p:spPr>
          <a:xfrm flipV="1">
            <a:off x="5058360" y="657720"/>
            <a:ext cx="33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5" name=""/>
          <p:cNvSpPr/>
          <p:nvPr/>
        </p:nvSpPr>
        <p:spPr>
          <a:xfrm>
            <a:off x="5091480" y="657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6" name=""/>
          <p:cNvSpPr/>
          <p:nvPr/>
        </p:nvSpPr>
        <p:spPr>
          <a:xfrm flipV="1">
            <a:off x="5110560" y="65304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7" name=""/>
          <p:cNvSpPr/>
          <p:nvPr/>
        </p:nvSpPr>
        <p:spPr>
          <a:xfrm>
            <a:off x="5134680" y="653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8" name=""/>
          <p:cNvSpPr/>
          <p:nvPr/>
        </p:nvSpPr>
        <p:spPr>
          <a:xfrm flipV="1">
            <a:off x="5144040" y="6483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9" name=""/>
          <p:cNvSpPr/>
          <p:nvPr/>
        </p:nvSpPr>
        <p:spPr>
          <a:xfrm flipV="1">
            <a:off x="5158440" y="63864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0" name=""/>
          <p:cNvSpPr/>
          <p:nvPr/>
        </p:nvSpPr>
        <p:spPr>
          <a:xfrm>
            <a:off x="5191920" y="638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1" name=""/>
          <p:cNvSpPr/>
          <p:nvPr/>
        </p:nvSpPr>
        <p:spPr>
          <a:xfrm>
            <a:off x="5201280" y="638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2" name=""/>
          <p:cNvSpPr/>
          <p:nvPr/>
        </p:nvSpPr>
        <p:spPr>
          <a:xfrm flipV="1">
            <a:off x="5211000" y="63396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3" name=""/>
          <p:cNvSpPr/>
          <p:nvPr/>
        </p:nvSpPr>
        <p:spPr>
          <a:xfrm>
            <a:off x="5249160" y="633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4" name=""/>
          <p:cNvSpPr/>
          <p:nvPr/>
        </p:nvSpPr>
        <p:spPr>
          <a:xfrm>
            <a:off x="5258520" y="633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5" name=""/>
          <p:cNvSpPr/>
          <p:nvPr/>
        </p:nvSpPr>
        <p:spPr>
          <a:xfrm>
            <a:off x="5263200" y="633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6" name=""/>
          <p:cNvSpPr/>
          <p:nvPr/>
        </p:nvSpPr>
        <p:spPr>
          <a:xfrm>
            <a:off x="5282280" y="638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7" name=""/>
          <p:cNvSpPr/>
          <p:nvPr/>
        </p:nvSpPr>
        <p:spPr>
          <a:xfrm>
            <a:off x="5286960" y="6386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8" name=""/>
          <p:cNvSpPr/>
          <p:nvPr/>
        </p:nvSpPr>
        <p:spPr>
          <a:xfrm>
            <a:off x="5296680" y="64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9" name=""/>
          <p:cNvSpPr/>
          <p:nvPr/>
        </p:nvSpPr>
        <p:spPr>
          <a:xfrm>
            <a:off x="5301360" y="64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0" name=""/>
          <p:cNvSpPr/>
          <p:nvPr/>
        </p:nvSpPr>
        <p:spPr>
          <a:xfrm>
            <a:off x="5306040" y="643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1" name=""/>
          <p:cNvSpPr/>
          <p:nvPr/>
        </p:nvSpPr>
        <p:spPr>
          <a:xfrm>
            <a:off x="5311080" y="643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2" name=""/>
          <p:cNvSpPr/>
          <p:nvPr/>
        </p:nvSpPr>
        <p:spPr>
          <a:xfrm>
            <a:off x="5311080" y="648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3" name=""/>
          <p:cNvSpPr/>
          <p:nvPr/>
        </p:nvSpPr>
        <p:spPr>
          <a:xfrm>
            <a:off x="5311080" y="653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4" name=""/>
          <p:cNvSpPr/>
          <p:nvPr/>
        </p:nvSpPr>
        <p:spPr>
          <a:xfrm>
            <a:off x="5311080" y="657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5" name=""/>
          <p:cNvSpPr/>
          <p:nvPr/>
        </p:nvSpPr>
        <p:spPr>
          <a:xfrm flipH="1">
            <a:off x="5306040" y="66276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6" name=""/>
          <p:cNvSpPr/>
          <p:nvPr/>
        </p:nvSpPr>
        <p:spPr>
          <a:xfrm>
            <a:off x="5230080" y="591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7" name=""/>
          <p:cNvSpPr/>
          <p:nvPr/>
        </p:nvSpPr>
        <p:spPr>
          <a:xfrm flipV="1">
            <a:off x="5234760" y="586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8" name=""/>
          <p:cNvSpPr/>
          <p:nvPr/>
        </p:nvSpPr>
        <p:spPr>
          <a:xfrm flipV="1">
            <a:off x="5239440" y="581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9" name=""/>
          <p:cNvSpPr/>
          <p:nvPr/>
        </p:nvSpPr>
        <p:spPr>
          <a:xfrm>
            <a:off x="5244120" y="581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0" name=""/>
          <p:cNvSpPr/>
          <p:nvPr/>
        </p:nvSpPr>
        <p:spPr>
          <a:xfrm>
            <a:off x="5249160" y="5817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1" name=""/>
          <p:cNvSpPr/>
          <p:nvPr/>
        </p:nvSpPr>
        <p:spPr>
          <a:xfrm>
            <a:off x="5263200" y="5864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2" name=""/>
          <p:cNvSpPr/>
          <p:nvPr/>
        </p:nvSpPr>
        <p:spPr>
          <a:xfrm>
            <a:off x="5292000" y="591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3" name=""/>
          <p:cNvSpPr/>
          <p:nvPr/>
        </p:nvSpPr>
        <p:spPr>
          <a:xfrm>
            <a:off x="5306040" y="59580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4" name=""/>
          <p:cNvSpPr/>
          <p:nvPr/>
        </p:nvSpPr>
        <p:spPr>
          <a:xfrm>
            <a:off x="5325120" y="60552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5" name=""/>
          <p:cNvSpPr/>
          <p:nvPr/>
        </p:nvSpPr>
        <p:spPr>
          <a:xfrm>
            <a:off x="5339520" y="619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6" name=""/>
          <p:cNvSpPr/>
          <p:nvPr/>
        </p:nvSpPr>
        <p:spPr>
          <a:xfrm>
            <a:off x="5344200" y="62928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7" name=""/>
          <p:cNvSpPr/>
          <p:nvPr/>
        </p:nvSpPr>
        <p:spPr>
          <a:xfrm>
            <a:off x="5358600" y="662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8" name=""/>
          <p:cNvSpPr/>
          <p:nvPr/>
        </p:nvSpPr>
        <p:spPr>
          <a:xfrm>
            <a:off x="5358600" y="67212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9" name=""/>
          <p:cNvSpPr/>
          <p:nvPr/>
        </p:nvSpPr>
        <p:spPr>
          <a:xfrm flipH="1">
            <a:off x="5353920" y="7149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0" name=""/>
          <p:cNvSpPr/>
          <p:nvPr/>
        </p:nvSpPr>
        <p:spPr>
          <a:xfrm flipH="1">
            <a:off x="5349240" y="72936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1" name=""/>
          <p:cNvSpPr/>
          <p:nvPr/>
        </p:nvSpPr>
        <p:spPr>
          <a:xfrm flipH="1">
            <a:off x="5344200" y="7675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2" name=""/>
          <p:cNvSpPr/>
          <p:nvPr/>
        </p:nvSpPr>
        <p:spPr>
          <a:xfrm flipH="1">
            <a:off x="5330160" y="77688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3" name=""/>
          <p:cNvSpPr/>
          <p:nvPr/>
        </p:nvSpPr>
        <p:spPr>
          <a:xfrm flipH="1">
            <a:off x="4943880" y="319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4" name=""/>
          <p:cNvSpPr/>
          <p:nvPr/>
        </p:nvSpPr>
        <p:spPr>
          <a:xfrm flipH="1">
            <a:off x="4939200" y="31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5" name=""/>
          <p:cNvSpPr/>
          <p:nvPr/>
        </p:nvSpPr>
        <p:spPr>
          <a:xfrm flipH="1">
            <a:off x="4934160" y="324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6" name=""/>
          <p:cNvSpPr/>
          <p:nvPr/>
        </p:nvSpPr>
        <p:spPr>
          <a:xfrm flipH="1">
            <a:off x="4924800" y="324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7" name=""/>
          <p:cNvSpPr/>
          <p:nvPr/>
        </p:nvSpPr>
        <p:spPr>
          <a:xfrm flipH="1">
            <a:off x="4920120" y="3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8" name=""/>
          <p:cNvSpPr/>
          <p:nvPr/>
        </p:nvSpPr>
        <p:spPr>
          <a:xfrm flipH="1">
            <a:off x="4910400" y="329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9" name=""/>
          <p:cNvSpPr/>
          <p:nvPr/>
        </p:nvSpPr>
        <p:spPr>
          <a:xfrm flipH="1">
            <a:off x="4901040" y="329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0" name=""/>
          <p:cNvSpPr/>
          <p:nvPr/>
        </p:nvSpPr>
        <p:spPr>
          <a:xfrm flipH="1">
            <a:off x="4896360" y="333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1" name=""/>
          <p:cNvSpPr/>
          <p:nvPr/>
        </p:nvSpPr>
        <p:spPr>
          <a:xfrm flipH="1">
            <a:off x="4891320" y="333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2" name=""/>
          <p:cNvSpPr/>
          <p:nvPr/>
        </p:nvSpPr>
        <p:spPr>
          <a:xfrm flipH="1">
            <a:off x="4881960" y="333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3" name=""/>
          <p:cNvSpPr/>
          <p:nvPr/>
        </p:nvSpPr>
        <p:spPr>
          <a:xfrm>
            <a:off x="4881960" y="33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4" name=""/>
          <p:cNvSpPr/>
          <p:nvPr/>
        </p:nvSpPr>
        <p:spPr>
          <a:xfrm>
            <a:off x="4881960" y="343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5" name=""/>
          <p:cNvSpPr/>
          <p:nvPr/>
        </p:nvSpPr>
        <p:spPr>
          <a:xfrm>
            <a:off x="488196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6" name=""/>
          <p:cNvSpPr/>
          <p:nvPr/>
        </p:nvSpPr>
        <p:spPr>
          <a:xfrm>
            <a:off x="4886640" y="3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7" name=""/>
          <p:cNvSpPr/>
          <p:nvPr/>
        </p:nvSpPr>
        <p:spPr>
          <a:xfrm>
            <a:off x="4891320" y="371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8" name=""/>
          <p:cNvSpPr/>
          <p:nvPr/>
        </p:nvSpPr>
        <p:spPr>
          <a:xfrm>
            <a:off x="4896360" y="37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9" name=""/>
          <p:cNvSpPr/>
          <p:nvPr/>
        </p:nvSpPr>
        <p:spPr>
          <a:xfrm>
            <a:off x="4901040" y="38124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0" name=""/>
          <p:cNvSpPr/>
          <p:nvPr/>
        </p:nvSpPr>
        <p:spPr>
          <a:xfrm>
            <a:off x="4915080" y="4003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1" name=""/>
          <p:cNvSpPr/>
          <p:nvPr/>
        </p:nvSpPr>
        <p:spPr>
          <a:xfrm>
            <a:off x="4924800" y="4100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2" name=""/>
          <p:cNvSpPr/>
          <p:nvPr/>
        </p:nvSpPr>
        <p:spPr>
          <a:xfrm>
            <a:off x="4934160" y="42444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3" name=""/>
          <p:cNvSpPr/>
          <p:nvPr/>
        </p:nvSpPr>
        <p:spPr>
          <a:xfrm>
            <a:off x="4943880" y="438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4" name=""/>
          <p:cNvSpPr/>
          <p:nvPr/>
        </p:nvSpPr>
        <p:spPr>
          <a:xfrm>
            <a:off x="4948560" y="452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5" name=""/>
          <p:cNvSpPr/>
          <p:nvPr/>
        </p:nvSpPr>
        <p:spPr>
          <a:xfrm flipH="1">
            <a:off x="4943880" y="4622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6" name=""/>
          <p:cNvSpPr/>
          <p:nvPr/>
        </p:nvSpPr>
        <p:spPr>
          <a:xfrm>
            <a:off x="4943880" y="476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7" name=""/>
          <p:cNvSpPr/>
          <p:nvPr/>
        </p:nvSpPr>
        <p:spPr>
          <a:xfrm flipH="1">
            <a:off x="4929480" y="4813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8" name=""/>
          <p:cNvSpPr/>
          <p:nvPr/>
        </p:nvSpPr>
        <p:spPr>
          <a:xfrm flipH="1">
            <a:off x="4924800" y="491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9" name=""/>
          <p:cNvSpPr/>
          <p:nvPr/>
        </p:nvSpPr>
        <p:spPr>
          <a:xfrm flipH="1" flipV="1">
            <a:off x="4915080" y="486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0" name=""/>
          <p:cNvSpPr/>
          <p:nvPr/>
        </p:nvSpPr>
        <p:spPr>
          <a:xfrm flipH="1" flipV="1">
            <a:off x="4896360" y="471960"/>
            <a:ext cx="18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1" name=""/>
          <p:cNvSpPr/>
          <p:nvPr/>
        </p:nvSpPr>
        <p:spPr>
          <a:xfrm flipH="1" flipV="1">
            <a:off x="4891320" y="4622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2" name=""/>
          <p:cNvSpPr/>
          <p:nvPr/>
        </p:nvSpPr>
        <p:spPr>
          <a:xfrm flipH="1" flipV="1">
            <a:off x="4877280" y="429120"/>
            <a:ext cx="1404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3" name=""/>
          <p:cNvSpPr/>
          <p:nvPr/>
        </p:nvSpPr>
        <p:spPr>
          <a:xfrm>
            <a:off x="502956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4" name=""/>
          <p:cNvSpPr/>
          <p:nvPr/>
        </p:nvSpPr>
        <p:spPr>
          <a:xfrm flipH="1">
            <a:off x="5024880" y="314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5" name=""/>
          <p:cNvSpPr/>
          <p:nvPr/>
        </p:nvSpPr>
        <p:spPr>
          <a:xfrm>
            <a:off x="502488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6" name=""/>
          <p:cNvSpPr/>
          <p:nvPr/>
        </p:nvSpPr>
        <p:spPr>
          <a:xfrm>
            <a:off x="5024880" y="319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7" name=""/>
          <p:cNvSpPr/>
          <p:nvPr/>
        </p:nvSpPr>
        <p:spPr>
          <a:xfrm flipH="1">
            <a:off x="5020200" y="3240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8" name=""/>
          <p:cNvSpPr/>
          <p:nvPr/>
        </p:nvSpPr>
        <p:spPr>
          <a:xfrm>
            <a:off x="5020200" y="3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9" name=""/>
          <p:cNvSpPr/>
          <p:nvPr/>
        </p:nvSpPr>
        <p:spPr>
          <a:xfrm>
            <a:off x="5020200" y="33372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0" name=""/>
          <p:cNvSpPr/>
          <p:nvPr/>
        </p:nvSpPr>
        <p:spPr>
          <a:xfrm>
            <a:off x="5020200" y="367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1" name=""/>
          <p:cNvSpPr/>
          <p:nvPr/>
        </p:nvSpPr>
        <p:spPr>
          <a:xfrm>
            <a:off x="5020200" y="386280"/>
            <a:ext cx="4680" cy="52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2" name=""/>
          <p:cNvSpPr/>
          <p:nvPr/>
        </p:nvSpPr>
        <p:spPr>
          <a:xfrm>
            <a:off x="5024880" y="438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3" name=""/>
          <p:cNvSpPr/>
          <p:nvPr/>
        </p:nvSpPr>
        <p:spPr>
          <a:xfrm>
            <a:off x="5024880" y="4528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4" name=""/>
          <p:cNvSpPr/>
          <p:nvPr/>
        </p:nvSpPr>
        <p:spPr>
          <a:xfrm>
            <a:off x="5029560" y="4766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5" name=""/>
          <p:cNvSpPr/>
          <p:nvPr/>
        </p:nvSpPr>
        <p:spPr>
          <a:xfrm>
            <a:off x="5043960" y="500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6" name=""/>
          <p:cNvSpPr/>
          <p:nvPr/>
        </p:nvSpPr>
        <p:spPr>
          <a:xfrm flipV="1">
            <a:off x="5063040" y="495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7" name=""/>
          <p:cNvSpPr/>
          <p:nvPr/>
        </p:nvSpPr>
        <p:spPr>
          <a:xfrm flipV="1">
            <a:off x="5067720" y="4863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8" name=""/>
          <p:cNvSpPr/>
          <p:nvPr/>
        </p:nvSpPr>
        <p:spPr>
          <a:xfrm flipV="1">
            <a:off x="5072760" y="4813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9" name=""/>
          <p:cNvSpPr/>
          <p:nvPr/>
        </p:nvSpPr>
        <p:spPr>
          <a:xfrm flipV="1">
            <a:off x="5082120" y="4622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0" name=""/>
          <p:cNvSpPr/>
          <p:nvPr/>
        </p:nvSpPr>
        <p:spPr>
          <a:xfrm flipV="1">
            <a:off x="5091480" y="43380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1" name=""/>
          <p:cNvSpPr/>
          <p:nvPr/>
        </p:nvSpPr>
        <p:spPr>
          <a:xfrm flipV="1">
            <a:off x="5105880" y="424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2" name=""/>
          <p:cNvSpPr/>
          <p:nvPr/>
        </p:nvSpPr>
        <p:spPr>
          <a:xfrm flipV="1">
            <a:off x="5110560" y="400320"/>
            <a:ext cx="1440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3" name=""/>
          <p:cNvSpPr/>
          <p:nvPr/>
        </p:nvSpPr>
        <p:spPr>
          <a:xfrm flipV="1">
            <a:off x="5124960" y="39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4" name=""/>
          <p:cNvSpPr/>
          <p:nvPr/>
        </p:nvSpPr>
        <p:spPr>
          <a:xfrm flipV="1">
            <a:off x="5124960" y="390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5" name=""/>
          <p:cNvSpPr/>
          <p:nvPr/>
        </p:nvSpPr>
        <p:spPr>
          <a:xfrm>
            <a:off x="5129640" y="390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6" name=""/>
          <p:cNvSpPr/>
          <p:nvPr/>
        </p:nvSpPr>
        <p:spPr>
          <a:xfrm>
            <a:off x="5129640" y="395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7" name=""/>
          <p:cNvSpPr/>
          <p:nvPr/>
        </p:nvSpPr>
        <p:spPr>
          <a:xfrm>
            <a:off x="5129640" y="4100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8" name=""/>
          <p:cNvSpPr/>
          <p:nvPr/>
        </p:nvSpPr>
        <p:spPr>
          <a:xfrm>
            <a:off x="5129640" y="419400"/>
            <a:ext cx="50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9" name=""/>
          <p:cNvSpPr/>
          <p:nvPr/>
        </p:nvSpPr>
        <p:spPr>
          <a:xfrm>
            <a:off x="5134680" y="4528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0" name=""/>
          <p:cNvSpPr/>
          <p:nvPr/>
        </p:nvSpPr>
        <p:spPr>
          <a:xfrm>
            <a:off x="5139360" y="4719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1" name=""/>
          <p:cNvSpPr/>
          <p:nvPr/>
        </p:nvSpPr>
        <p:spPr>
          <a:xfrm>
            <a:off x="5144040" y="4863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2" name=""/>
          <p:cNvSpPr/>
          <p:nvPr/>
        </p:nvSpPr>
        <p:spPr>
          <a:xfrm>
            <a:off x="5215680" y="348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3" name=""/>
          <p:cNvSpPr/>
          <p:nvPr/>
        </p:nvSpPr>
        <p:spPr>
          <a:xfrm>
            <a:off x="5215680" y="352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4" name=""/>
          <p:cNvSpPr/>
          <p:nvPr/>
        </p:nvSpPr>
        <p:spPr>
          <a:xfrm>
            <a:off x="5220360" y="352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5" name=""/>
          <p:cNvSpPr/>
          <p:nvPr/>
        </p:nvSpPr>
        <p:spPr>
          <a:xfrm>
            <a:off x="5220360" y="357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6" name=""/>
          <p:cNvSpPr/>
          <p:nvPr/>
        </p:nvSpPr>
        <p:spPr>
          <a:xfrm>
            <a:off x="5225040" y="35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7" name=""/>
          <p:cNvSpPr/>
          <p:nvPr/>
        </p:nvSpPr>
        <p:spPr>
          <a:xfrm>
            <a:off x="5225040" y="362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8" name=""/>
          <p:cNvSpPr/>
          <p:nvPr/>
        </p:nvSpPr>
        <p:spPr>
          <a:xfrm>
            <a:off x="5225040" y="367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9" name=""/>
          <p:cNvSpPr/>
          <p:nvPr/>
        </p:nvSpPr>
        <p:spPr>
          <a:xfrm>
            <a:off x="5225040" y="3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0" name=""/>
          <p:cNvSpPr/>
          <p:nvPr/>
        </p:nvSpPr>
        <p:spPr>
          <a:xfrm>
            <a:off x="5225040" y="376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1" name=""/>
          <p:cNvSpPr/>
          <p:nvPr/>
        </p:nvSpPr>
        <p:spPr>
          <a:xfrm flipH="1">
            <a:off x="5220360" y="38124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2" name=""/>
          <p:cNvSpPr/>
          <p:nvPr/>
        </p:nvSpPr>
        <p:spPr>
          <a:xfrm>
            <a:off x="5220360" y="414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3" name=""/>
          <p:cNvSpPr/>
          <p:nvPr/>
        </p:nvSpPr>
        <p:spPr>
          <a:xfrm>
            <a:off x="5220360" y="42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4" name=""/>
          <p:cNvSpPr/>
          <p:nvPr/>
        </p:nvSpPr>
        <p:spPr>
          <a:xfrm>
            <a:off x="5225040" y="429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5" name=""/>
          <p:cNvSpPr/>
          <p:nvPr/>
        </p:nvSpPr>
        <p:spPr>
          <a:xfrm>
            <a:off x="5225040" y="433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6" name=""/>
          <p:cNvSpPr/>
          <p:nvPr/>
        </p:nvSpPr>
        <p:spPr>
          <a:xfrm flipV="1">
            <a:off x="5230080" y="43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7" name=""/>
          <p:cNvSpPr/>
          <p:nvPr/>
        </p:nvSpPr>
        <p:spPr>
          <a:xfrm flipV="1">
            <a:off x="5234760" y="4100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8" name=""/>
          <p:cNvSpPr/>
          <p:nvPr/>
        </p:nvSpPr>
        <p:spPr>
          <a:xfrm flipV="1">
            <a:off x="5244120" y="4003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9" name=""/>
          <p:cNvSpPr/>
          <p:nvPr/>
        </p:nvSpPr>
        <p:spPr>
          <a:xfrm flipV="1">
            <a:off x="5249160" y="367200"/>
            <a:ext cx="1404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0" name=""/>
          <p:cNvSpPr/>
          <p:nvPr/>
        </p:nvSpPr>
        <p:spPr>
          <a:xfrm flipV="1">
            <a:off x="5263200" y="3574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1" name=""/>
          <p:cNvSpPr/>
          <p:nvPr/>
        </p:nvSpPr>
        <p:spPr>
          <a:xfrm flipV="1">
            <a:off x="5272920" y="3430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2" name=""/>
          <p:cNvSpPr/>
          <p:nvPr/>
        </p:nvSpPr>
        <p:spPr>
          <a:xfrm flipV="1">
            <a:off x="5282280" y="319320"/>
            <a:ext cx="237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3" name=""/>
          <p:cNvSpPr/>
          <p:nvPr/>
        </p:nvSpPr>
        <p:spPr>
          <a:xfrm flipV="1">
            <a:off x="5306040" y="3099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4" name=""/>
          <p:cNvSpPr/>
          <p:nvPr/>
        </p:nvSpPr>
        <p:spPr>
          <a:xfrm flipV="1">
            <a:off x="5311080" y="3049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5" name=""/>
          <p:cNvSpPr/>
          <p:nvPr/>
        </p:nvSpPr>
        <p:spPr>
          <a:xfrm>
            <a:off x="5320440" y="30492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6" name=""/>
          <p:cNvSpPr/>
          <p:nvPr/>
        </p:nvSpPr>
        <p:spPr>
          <a:xfrm>
            <a:off x="5349240" y="3049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7" name=""/>
          <p:cNvSpPr/>
          <p:nvPr/>
        </p:nvSpPr>
        <p:spPr>
          <a:xfrm>
            <a:off x="5353920" y="30996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8" name=""/>
          <p:cNvSpPr/>
          <p:nvPr/>
        </p:nvSpPr>
        <p:spPr>
          <a:xfrm>
            <a:off x="5363280" y="33372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9" name=""/>
          <p:cNvSpPr/>
          <p:nvPr/>
        </p:nvSpPr>
        <p:spPr>
          <a:xfrm>
            <a:off x="5368320" y="357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0" name=""/>
          <p:cNvSpPr/>
          <p:nvPr/>
        </p:nvSpPr>
        <p:spPr>
          <a:xfrm>
            <a:off x="5373000" y="367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1" name=""/>
          <p:cNvSpPr/>
          <p:nvPr/>
        </p:nvSpPr>
        <p:spPr>
          <a:xfrm>
            <a:off x="5373000" y="3765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2" name=""/>
          <p:cNvSpPr/>
          <p:nvPr/>
        </p:nvSpPr>
        <p:spPr>
          <a:xfrm flipV="1">
            <a:off x="5377680" y="400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3" name=""/>
          <p:cNvSpPr/>
          <p:nvPr/>
        </p:nvSpPr>
        <p:spPr>
          <a:xfrm flipV="1">
            <a:off x="5382360" y="39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4" name=""/>
          <p:cNvSpPr/>
          <p:nvPr/>
        </p:nvSpPr>
        <p:spPr>
          <a:xfrm flipV="1">
            <a:off x="5382360" y="3862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5" name=""/>
          <p:cNvSpPr/>
          <p:nvPr/>
        </p:nvSpPr>
        <p:spPr>
          <a:xfrm flipV="1">
            <a:off x="5387400" y="381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6" name=""/>
          <p:cNvSpPr/>
          <p:nvPr/>
        </p:nvSpPr>
        <p:spPr>
          <a:xfrm flipV="1">
            <a:off x="5392080" y="371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7" name=""/>
          <p:cNvSpPr/>
          <p:nvPr/>
        </p:nvSpPr>
        <p:spPr>
          <a:xfrm flipV="1">
            <a:off x="5396760" y="357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8" name=""/>
          <p:cNvSpPr/>
          <p:nvPr/>
        </p:nvSpPr>
        <p:spPr>
          <a:xfrm flipV="1">
            <a:off x="5401440" y="32904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9" name=""/>
          <p:cNvSpPr/>
          <p:nvPr/>
        </p:nvSpPr>
        <p:spPr>
          <a:xfrm flipV="1">
            <a:off x="5415840" y="3193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0" name=""/>
          <p:cNvSpPr/>
          <p:nvPr/>
        </p:nvSpPr>
        <p:spPr>
          <a:xfrm flipV="1">
            <a:off x="5425200" y="314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1" name=""/>
          <p:cNvSpPr/>
          <p:nvPr/>
        </p:nvSpPr>
        <p:spPr>
          <a:xfrm flipV="1">
            <a:off x="5430240" y="30024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2" name=""/>
          <p:cNvSpPr/>
          <p:nvPr/>
        </p:nvSpPr>
        <p:spPr>
          <a:xfrm>
            <a:off x="5454000" y="30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3" name=""/>
          <p:cNvSpPr/>
          <p:nvPr/>
        </p:nvSpPr>
        <p:spPr>
          <a:xfrm>
            <a:off x="5458680" y="30024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4" name=""/>
          <p:cNvSpPr/>
          <p:nvPr/>
        </p:nvSpPr>
        <p:spPr>
          <a:xfrm>
            <a:off x="5468400" y="3146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5" name=""/>
          <p:cNvSpPr/>
          <p:nvPr/>
        </p:nvSpPr>
        <p:spPr>
          <a:xfrm>
            <a:off x="5473080" y="32400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6" name=""/>
          <p:cNvSpPr/>
          <p:nvPr/>
        </p:nvSpPr>
        <p:spPr>
          <a:xfrm>
            <a:off x="5477760" y="35748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7" name=""/>
          <p:cNvSpPr/>
          <p:nvPr/>
        </p:nvSpPr>
        <p:spPr>
          <a:xfrm>
            <a:off x="5482440" y="3862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8" name=""/>
          <p:cNvSpPr/>
          <p:nvPr/>
        </p:nvSpPr>
        <p:spPr>
          <a:xfrm>
            <a:off x="5482440" y="40032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9" name=""/>
          <p:cNvSpPr/>
          <p:nvPr/>
        </p:nvSpPr>
        <p:spPr>
          <a:xfrm>
            <a:off x="5482440" y="438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0" name=""/>
          <p:cNvSpPr/>
          <p:nvPr/>
        </p:nvSpPr>
        <p:spPr>
          <a:xfrm>
            <a:off x="5482440" y="448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1" name=""/>
          <p:cNvSpPr/>
          <p:nvPr/>
        </p:nvSpPr>
        <p:spPr>
          <a:xfrm>
            <a:off x="5482440" y="452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2" name=""/>
          <p:cNvSpPr/>
          <p:nvPr/>
        </p:nvSpPr>
        <p:spPr>
          <a:xfrm>
            <a:off x="5706720" y="691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3" name=""/>
          <p:cNvSpPr/>
          <p:nvPr/>
        </p:nvSpPr>
        <p:spPr>
          <a:xfrm flipV="1">
            <a:off x="5711400" y="686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4" name=""/>
          <p:cNvSpPr/>
          <p:nvPr/>
        </p:nvSpPr>
        <p:spPr>
          <a:xfrm flipV="1">
            <a:off x="5716080" y="681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5" name=""/>
          <p:cNvSpPr/>
          <p:nvPr/>
        </p:nvSpPr>
        <p:spPr>
          <a:xfrm flipV="1">
            <a:off x="5721120" y="676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6" name=""/>
          <p:cNvSpPr/>
          <p:nvPr/>
        </p:nvSpPr>
        <p:spPr>
          <a:xfrm flipV="1">
            <a:off x="5725800" y="672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7" name=""/>
          <p:cNvSpPr/>
          <p:nvPr/>
        </p:nvSpPr>
        <p:spPr>
          <a:xfrm flipV="1">
            <a:off x="5735160" y="633960"/>
            <a:ext cx="288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8" name=""/>
          <p:cNvSpPr/>
          <p:nvPr/>
        </p:nvSpPr>
        <p:spPr>
          <a:xfrm flipV="1">
            <a:off x="5763960" y="619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9" name=""/>
          <p:cNvSpPr/>
          <p:nvPr/>
        </p:nvSpPr>
        <p:spPr>
          <a:xfrm flipV="1">
            <a:off x="5768640" y="60552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0" name=""/>
          <p:cNvSpPr/>
          <p:nvPr/>
        </p:nvSpPr>
        <p:spPr>
          <a:xfrm flipV="1">
            <a:off x="5778000" y="562680"/>
            <a:ext cx="1440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1" name=""/>
          <p:cNvSpPr/>
          <p:nvPr/>
        </p:nvSpPr>
        <p:spPr>
          <a:xfrm flipV="1">
            <a:off x="5792400" y="548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2" name=""/>
          <p:cNvSpPr/>
          <p:nvPr/>
        </p:nvSpPr>
        <p:spPr>
          <a:xfrm flipV="1">
            <a:off x="5797080" y="5338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3" name=""/>
          <p:cNvSpPr/>
          <p:nvPr/>
        </p:nvSpPr>
        <p:spPr>
          <a:xfrm flipV="1">
            <a:off x="5802120" y="519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4" name=""/>
          <p:cNvSpPr/>
          <p:nvPr/>
        </p:nvSpPr>
        <p:spPr>
          <a:xfrm flipV="1">
            <a:off x="5802120" y="510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5" name=""/>
          <p:cNvSpPr/>
          <p:nvPr/>
        </p:nvSpPr>
        <p:spPr>
          <a:xfrm flipV="1">
            <a:off x="5802120" y="4957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6" name=""/>
          <p:cNvSpPr/>
          <p:nvPr/>
        </p:nvSpPr>
        <p:spPr>
          <a:xfrm flipV="1">
            <a:off x="5806800" y="49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7" name=""/>
          <p:cNvSpPr/>
          <p:nvPr/>
        </p:nvSpPr>
        <p:spPr>
          <a:xfrm flipV="1">
            <a:off x="5806800" y="481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8" name=""/>
          <p:cNvSpPr/>
          <p:nvPr/>
        </p:nvSpPr>
        <p:spPr>
          <a:xfrm flipH="1">
            <a:off x="5802120" y="481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9" name=""/>
          <p:cNvSpPr/>
          <p:nvPr/>
        </p:nvSpPr>
        <p:spPr>
          <a:xfrm flipH="1">
            <a:off x="5797080" y="4863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0" name=""/>
          <p:cNvSpPr/>
          <p:nvPr/>
        </p:nvSpPr>
        <p:spPr>
          <a:xfrm flipH="1">
            <a:off x="5792400" y="50544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1" name=""/>
          <p:cNvSpPr/>
          <p:nvPr/>
        </p:nvSpPr>
        <p:spPr>
          <a:xfrm flipH="1">
            <a:off x="5787720" y="533880"/>
            <a:ext cx="4680" cy="666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2" name=""/>
          <p:cNvSpPr/>
          <p:nvPr/>
        </p:nvSpPr>
        <p:spPr>
          <a:xfrm>
            <a:off x="5787720" y="60048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3" name=""/>
          <p:cNvSpPr/>
          <p:nvPr/>
        </p:nvSpPr>
        <p:spPr>
          <a:xfrm>
            <a:off x="5787720" y="62928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4" name=""/>
          <p:cNvSpPr/>
          <p:nvPr/>
        </p:nvSpPr>
        <p:spPr>
          <a:xfrm>
            <a:off x="5787720" y="657720"/>
            <a:ext cx="4680" cy="124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5" name=""/>
          <p:cNvSpPr/>
          <p:nvPr/>
        </p:nvSpPr>
        <p:spPr>
          <a:xfrm>
            <a:off x="5792400" y="781920"/>
            <a:ext cx="4680" cy="712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6" name=""/>
          <p:cNvSpPr/>
          <p:nvPr/>
        </p:nvSpPr>
        <p:spPr>
          <a:xfrm>
            <a:off x="5797080" y="853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7" name=""/>
          <p:cNvSpPr/>
          <p:nvPr/>
        </p:nvSpPr>
        <p:spPr>
          <a:xfrm>
            <a:off x="5797080" y="86760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PlaceHolder 1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31E81A4-EAC7-49A5-B47D-95836E2959B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89" name="Google Shape;343;p46" descr=""/>
          <p:cNvPicPr/>
          <p:nvPr/>
        </p:nvPicPr>
        <p:blipFill>
          <a:blip r:embed="rId1"/>
          <a:stretch/>
        </p:blipFill>
        <p:spPr>
          <a:xfrm>
            <a:off x="1071000" y="1643400"/>
            <a:ext cx="2936160" cy="2927880"/>
          </a:xfrm>
          <a:prstGeom prst="rect">
            <a:avLst/>
          </a:prstGeom>
          <a:ln w="0">
            <a:noFill/>
          </a:ln>
        </p:spPr>
      </p:pic>
      <p:pic>
        <p:nvPicPr>
          <p:cNvPr id="3390" name="Google Shape;344;p46" descr=""/>
          <p:cNvPicPr/>
          <p:nvPr/>
        </p:nvPicPr>
        <p:blipFill>
          <a:blip r:embed="rId2"/>
          <a:srcRect l="13051" t="10764" r="7462" b="5416"/>
          <a:stretch/>
        </p:blipFill>
        <p:spPr>
          <a:xfrm>
            <a:off x="1317600" y="1670040"/>
            <a:ext cx="458640" cy="462960"/>
          </a:xfrm>
          <a:prstGeom prst="rect">
            <a:avLst/>
          </a:prstGeom>
          <a:ln w="0">
            <a:noFill/>
          </a:ln>
        </p:spPr>
      </p:pic>
      <p:pic>
        <p:nvPicPr>
          <p:cNvPr id="3391" name="Google Shape;345;p46" descr=""/>
          <p:cNvPicPr/>
          <p:nvPr/>
        </p:nvPicPr>
        <p:blipFill>
          <a:blip r:embed="rId3"/>
          <a:stretch/>
        </p:blipFill>
        <p:spPr>
          <a:xfrm>
            <a:off x="439920" y="455040"/>
            <a:ext cx="630360" cy="660600"/>
          </a:xfrm>
          <a:prstGeom prst="rect">
            <a:avLst/>
          </a:prstGeom>
          <a:ln w="0">
            <a:noFill/>
          </a:ln>
        </p:spPr>
      </p:pic>
      <p:sp>
        <p:nvSpPr>
          <p:cNvPr id="3392" name="Google Shape;346;p46"/>
          <p:cNvSpPr/>
          <p:nvPr/>
        </p:nvSpPr>
        <p:spPr>
          <a:xfrm>
            <a:off x="2123280" y="296640"/>
            <a:ext cx="34617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3" name="Google Shape;347;p46"/>
          <p:cNvSpPr/>
          <p:nvPr/>
        </p:nvSpPr>
        <p:spPr>
          <a:xfrm>
            <a:off x="5908320" y="1764720"/>
            <a:ext cx="2519640" cy="2519640"/>
          </a:xfrm>
          <a:prstGeom prst="rect">
            <a:avLst/>
          </a:prstGeom>
          <a:solidFill>
            <a:srgbClr val="fce5cd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4" name="Google Shape;348;p46"/>
          <p:cNvSpPr/>
          <p:nvPr/>
        </p:nvSpPr>
        <p:spPr>
          <a:xfrm>
            <a:off x="1536480" y="1116000"/>
            <a:ext cx="4654440" cy="756360"/>
          </a:xfrm>
          <a:custGeom>
            <a:avLst/>
            <a:gdLst/>
            <a:ahLst/>
            <a:rect l="l" t="t" r="r" b="b"/>
            <a:pathLst>
              <a:path w="180945" h="44338">
                <a:moveTo>
                  <a:pt x="0" y="41964"/>
                </a:moveTo>
                <a:cubicBezTo>
                  <a:pt x="16354" y="34974"/>
                  <a:pt x="67965" y="-371"/>
                  <a:pt x="98122" y="25"/>
                </a:cubicBezTo>
                <a:cubicBezTo>
                  <a:pt x="128280" y="421"/>
                  <a:pt x="167141" y="36953"/>
                  <a:pt x="180945" y="44338"/>
                </a:cubicBezTo>
              </a:path>
            </a:pathLst>
          </a:custGeom>
          <a:noFill/>
          <a:ln w="9525">
            <a:solidFill>
              <a:srgbClr val="b6d7a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5" name="Google Shape;349;p46"/>
          <p:cNvSpPr/>
          <p:nvPr/>
        </p:nvSpPr>
        <p:spPr>
          <a:xfrm>
            <a:off x="1107000" y="1574280"/>
            <a:ext cx="31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6" name="Google Shape;350;p46"/>
          <p:cNvSpPr/>
          <p:nvPr/>
        </p:nvSpPr>
        <p:spPr>
          <a:xfrm>
            <a:off x="1021680" y="1252080"/>
            <a:ext cx="154296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1 (stride)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397" name="Google Shape;351;p46"/>
          <p:cNvSpPr/>
          <p:nvPr/>
        </p:nvSpPr>
        <p:spPr>
          <a:xfrm>
            <a:off x="5875560" y="1732320"/>
            <a:ext cx="3153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1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398" name="Google Shape;352;p46" descr=""/>
          <p:cNvPicPr/>
          <p:nvPr/>
        </p:nvPicPr>
        <p:blipFill>
          <a:blip r:embed="rId4"/>
          <a:stretch/>
        </p:blipFill>
        <p:spPr>
          <a:xfrm>
            <a:off x="439920" y="454320"/>
            <a:ext cx="630360" cy="661680"/>
          </a:xfrm>
          <a:prstGeom prst="rect">
            <a:avLst/>
          </a:prstGeom>
          <a:ln w="0">
            <a:noFill/>
          </a:ln>
        </p:spPr>
      </p:pic>
      <p:sp>
        <p:nvSpPr>
          <p:cNvPr id="3399" name=""/>
          <p:cNvSpPr/>
          <p:nvPr/>
        </p:nvSpPr>
        <p:spPr>
          <a:xfrm>
            <a:off x="1096560" y="462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0" name=""/>
          <p:cNvSpPr/>
          <p:nvPr/>
        </p:nvSpPr>
        <p:spPr>
          <a:xfrm>
            <a:off x="1096560" y="467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1" name=""/>
          <p:cNvSpPr/>
          <p:nvPr/>
        </p:nvSpPr>
        <p:spPr>
          <a:xfrm>
            <a:off x="1101240" y="47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2" name=""/>
          <p:cNvSpPr/>
          <p:nvPr/>
        </p:nvSpPr>
        <p:spPr>
          <a:xfrm>
            <a:off x="1101240" y="476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3" name=""/>
          <p:cNvSpPr/>
          <p:nvPr/>
        </p:nvSpPr>
        <p:spPr>
          <a:xfrm>
            <a:off x="1105920" y="481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4" name=""/>
          <p:cNvSpPr/>
          <p:nvPr/>
        </p:nvSpPr>
        <p:spPr>
          <a:xfrm>
            <a:off x="1105920" y="486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5" name=""/>
          <p:cNvSpPr/>
          <p:nvPr/>
        </p:nvSpPr>
        <p:spPr>
          <a:xfrm>
            <a:off x="1110960" y="49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6" name=""/>
          <p:cNvSpPr/>
          <p:nvPr/>
        </p:nvSpPr>
        <p:spPr>
          <a:xfrm>
            <a:off x="1110960" y="49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7" name=""/>
          <p:cNvSpPr/>
          <p:nvPr/>
        </p:nvSpPr>
        <p:spPr>
          <a:xfrm>
            <a:off x="1115640" y="495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8" name=""/>
          <p:cNvSpPr/>
          <p:nvPr/>
        </p:nvSpPr>
        <p:spPr>
          <a:xfrm>
            <a:off x="1115640" y="5004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9" name=""/>
          <p:cNvSpPr/>
          <p:nvPr/>
        </p:nvSpPr>
        <p:spPr>
          <a:xfrm>
            <a:off x="1125000" y="51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0" name=""/>
          <p:cNvSpPr/>
          <p:nvPr/>
        </p:nvSpPr>
        <p:spPr>
          <a:xfrm>
            <a:off x="1125000" y="5148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1" name=""/>
          <p:cNvSpPr/>
          <p:nvPr/>
        </p:nvSpPr>
        <p:spPr>
          <a:xfrm>
            <a:off x="1139400" y="524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2" name=""/>
          <p:cNvSpPr/>
          <p:nvPr/>
        </p:nvSpPr>
        <p:spPr>
          <a:xfrm>
            <a:off x="1149120" y="52920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3" name=""/>
          <p:cNvSpPr/>
          <p:nvPr/>
        </p:nvSpPr>
        <p:spPr>
          <a:xfrm>
            <a:off x="1168200" y="552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4" name=""/>
          <p:cNvSpPr/>
          <p:nvPr/>
        </p:nvSpPr>
        <p:spPr>
          <a:xfrm>
            <a:off x="1177560" y="5576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5" name=""/>
          <p:cNvSpPr/>
          <p:nvPr/>
        </p:nvSpPr>
        <p:spPr>
          <a:xfrm>
            <a:off x="1191960" y="572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6" name=""/>
          <p:cNvSpPr/>
          <p:nvPr/>
        </p:nvSpPr>
        <p:spPr>
          <a:xfrm>
            <a:off x="1196640" y="581760"/>
            <a:ext cx="1440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7" name=""/>
          <p:cNvSpPr/>
          <p:nvPr/>
        </p:nvSpPr>
        <p:spPr>
          <a:xfrm>
            <a:off x="1211040" y="600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8" name=""/>
          <p:cNvSpPr/>
          <p:nvPr/>
        </p:nvSpPr>
        <p:spPr>
          <a:xfrm>
            <a:off x="1215720" y="60552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9" name=""/>
          <p:cNvSpPr/>
          <p:nvPr/>
        </p:nvSpPr>
        <p:spPr>
          <a:xfrm>
            <a:off x="1225080" y="62928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0" name=""/>
          <p:cNvSpPr/>
          <p:nvPr/>
        </p:nvSpPr>
        <p:spPr>
          <a:xfrm>
            <a:off x="1234800" y="648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1" name=""/>
          <p:cNvSpPr/>
          <p:nvPr/>
        </p:nvSpPr>
        <p:spPr>
          <a:xfrm>
            <a:off x="1234800" y="653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2" name=""/>
          <p:cNvSpPr/>
          <p:nvPr/>
        </p:nvSpPr>
        <p:spPr>
          <a:xfrm>
            <a:off x="1239480" y="66276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3" name=""/>
          <p:cNvSpPr/>
          <p:nvPr/>
        </p:nvSpPr>
        <p:spPr>
          <a:xfrm>
            <a:off x="1249200" y="686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4" name=""/>
          <p:cNvSpPr/>
          <p:nvPr/>
        </p:nvSpPr>
        <p:spPr>
          <a:xfrm>
            <a:off x="1253880" y="695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5" name=""/>
          <p:cNvSpPr/>
          <p:nvPr/>
        </p:nvSpPr>
        <p:spPr>
          <a:xfrm>
            <a:off x="1253880" y="7056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6" name=""/>
          <p:cNvSpPr/>
          <p:nvPr/>
        </p:nvSpPr>
        <p:spPr>
          <a:xfrm>
            <a:off x="1258560" y="729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7" name=""/>
          <p:cNvSpPr/>
          <p:nvPr/>
        </p:nvSpPr>
        <p:spPr>
          <a:xfrm>
            <a:off x="1263240" y="738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8" name=""/>
          <p:cNvSpPr/>
          <p:nvPr/>
        </p:nvSpPr>
        <p:spPr>
          <a:xfrm>
            <a:off x="1263240" y="74844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9" name=""/>
          <p:cNvSpPr/>
          <p:nvPr/>
        </p:nvSpPr>
        <p:spPr>
          <a:xfrm>
            <a:off x="1263240" y="776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0" name=""/>
          <p:cNvSpPr/>
          <p:nvPr/>
        </p:nvSpPr>
        <p:spPr>
          <a:xfrm>
            <a:off x="1263240" y="7866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1" name=""/>
          <p:cNvSpPr/>
          <p:nvPr/>
        </p:nvSpPr>
        <p:spPr>
          <a:xfrm flipH="1">
            <a:off x="1258560" y="801000"/>
            <a:ext cx="468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2" name=""/>
          <p:cNvSpPr/>
          <p:nvPr/>
        </p:nvSpPr>
        <p:spPr>
          <a:xfrm>
            <a:off x="1258560" y="834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3" name=""/>
          <p:cNvSpPr/>
          <p:nvPr/>
        </p:nvSpPr>
        <p:spPr>
          <a:xfrm flipH="1">
            <a:off x="1253880" y="843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4" name=""/>
          <p:cNvSpPr/>
          <p:nvPr/>
        </p:nvSpPr>
        <p:spPr>
          <a:xfrm flipH="1">
            <a:off x="1249200" y="85320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5" name=""/>
          <p:cNvSpPr/>
          <p:nvPr/>
        </p:nvSpPr>
        <p:spPr>
          <a:xfrm flipH="1">
            <a:off x="1244160" y="8866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6" name=""/>
          <p:cNvSpPr/>
          <p:nvPr/>
        </p:nvSpPr>
        <p:spPr>
          <a:xfrm flipH="1">
            <a:off x="1239480" y="896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7" name=""/>
          <p:cNvSpPr/>
          <p:nvPr/>
        </p:nvSpPr>
        <p:spPr>
          <a:xfrm flipH="1">
            <a:off x="1225080" y="905760"/>
            <a:ext cx="144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8" name=""/>
          <p:cNvSpPr/>
          <p:nvPr/>
        </p:nvSpPr>
        <p:spPr>
          <a:xfrm flipH="1">
            <a:off x="1215720" y="9439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9" name=""/>
          <p:cNvSpPr/>
          <p:nvPr/>
        </p:nvSpPr>
        <p:spPr>
          <a:xfrm flipH="1">
            <a:off x="1211040" y="9532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0" name=""/>
          <p:cNvSpPr/>
          <p:nvPr/>
        </p:nvSpPr>
        <p:spPr>
          <a:xfrm flipH="1">
            <a:off x="1206000" y="9630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1" name=""/>
          <p:cNvSpPr/>
          <p:nvPr/>
        </p:nvSpPr>
        <p:spPr>
          <a:xfrm flipH="1">
            <a:off x="1186920" y="97740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2" name=""/>
          <p:cNvSpPr/>
          <p:nvPr/>
        </p:nvSpPr>
        <p:spPr>
          <a:xfrm flipH="1">
            <a:off x="1182240" y="10058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3" name=""/>
          <p:cNvSpPr/>
          <p:nvPr/>
        </p:nvSpPr>
        <p:spPr>
          <a:xfrm flipH="1">
            <a:off x="1163160" y="101556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4" name=""/>
          <p:cNvSpPr/>
          <p:nvPr/>
        </p:nvSpPr>
        <p:spPr>
          <a:xfrm flipH="1">
            <a:off x="1153800" y="10440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5" name=""/>
          <p:cNvSpPr/>
          <p:nvPr/>
        </p:nvSpPr>
        <p:spPr>
          <a:xfrm flipH="1">
            <a:off x="1144080" y="10630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6" name=""/>
          <p:cNvSpPr/>
          <p:nvPr/>
        </p:nvSpPr>
        <p:spPr>
          <a:xfrm flipH="1">
            <a:off x="1130040" y="1072440"/>
            <a:ext cx="14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7" name=""/>
          <p:cNvSpPr/>
          <p:nvPr/>
        </p:nvSpPr>
        <p:spPr>
          <a:xfrm flipH="1">
            <a:off x="1125000" y="1101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8" name=""/>
          <p:cNvSpPr/>
          <p:nvPr/>
        </p:nvSpPr>
        <p:spPr>
          <a:xfrm flipH="1">
            <a:off x="1105920" y="110592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9" name=""/>
          <p:cNvSpPr/>
          <p:nvPr/>
        </p:nvSpPr>
        <p:spPr>
          <a:xfrm flipH="1">
            <a:off x="1096560" y="1134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0" name=""/>
          <p:cNvSpPr/>
          <p:nvPr/>
        </p:nvSpPr>
        <p:spPr>
          <a:xfrm flipH="1">
            <a:off x="1077480" y="113940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1" name=""/>
          <p:cNvSpPr/>
          <p:nvPr/>
        </p:nvSpPr>
        <p:spPr>
          <a:xfrm flipH="1">
            <a:off x="1067760" y="1158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2" name=""/>
          <p:cNvSpPr/>
          <p:nvPr/>
        </p:nvSpPr>
        <p:spPr>
          <a:xfrm flipH="1">
            <a:off x="1048680" y="11631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3" name=""/>
          <p:cNvSpPr/>
          <p:nvPr/>
        </p:nvSpPr>
        <p:spPr>
          <a:xfrm flipH="1">
            <a:off x="1039320" y="1172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4" name=""/>
          <p:cNvSpPr/>
          <p:nvPr/>
        </p:nvSpPr>
        <p:spPr>
          <a:xfrm flipH="1">
            <a:off x="1020240" y="117756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5" name=""/>
          <p:cNvSpPr/>
          <p:nvPr/>
        </p:nvSpPr>
        <p:spPr>
          <a:xfrm flipH="1">
            <a:off x="1010880" y="1186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6" name=""/>
          <p:cNvSpPr/>
          <p:nvPr/>
        </p:nvSpPr>
        <p:spPr>
          <a:xfrm flipH="1">
            <a:off x="986760" y="1186920"/>
            <a:ext cx="241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7" name=""/>
          <p:cNvSpPr/>
          <p:nvPr/>
        </p:nvSpPr>
        <p:spPr>
          <a:xfrm flipH="1">
            <a:off x="982080" y="1196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8" name=""/>
          <p:cNvSpPr/>
          <p:nvPr/>
        </p:nvSpPr>
        <p:spPr>
          <a:xfrm flipH="1">
            <a:off x="963000" y="1201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9" name=""/>
          <p:cNvSpPr/>
          <p:nvPr/>
        </p:nvSpPr>
        <p:spPr>
          <a:xfrm flipH="1">
            <a:off x="958320" y="1206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0" name=""/>
          <p:cNvSpPr/>
          <p:nvPr/>
        </p:nvSpPr>
        <p:spPr>
          <a:xfrm flipH="1">
            <a:off x="939240" y="12060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1" name=""/>
          <p:cNvSpPr/>
          <p:nvPr/>
        </p:nvSpPr>
        <p:spPr>
          <a:xfrm flipH="1">
            <a:off x="934560" y="1210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2" name=""/>
          <p:cNvSpPr/>
          <p:nvPr/>
        </p:nvSpPr>
        <p:spPr>
          <a:xfrm flipH="1">
            <a:off x="920160" y="1215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3" name=""/>
          <p:cNvSpPr/>
          <p:nvPr/>
        </p:nvSpPr>
        <p:spPr>
          <a:xfrm flipH="1">
            <a:off x="910440" y="1220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4" name=""/>
          <p:cNvSpPr/>
          <p:nvPr/>
        </p:nvSpPr>
        <p:spPr>
          <a:xfrm flipH="1">
            <a:off x="905760" y="1220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5" name=""/>
          <p:cNvSpPr/>
          <p:nvPr/>
        </p:nvSpPr>
        <p:spPr>
          <a:xfrm flipH="1">
            <a:off x="891360" y="12250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6" name=""/>
          <p:cNvSpPr/>
          <p:nvPr/>
        </p:nvSpPr>
        <p:spPr>
          <a:xfrm flipH="1">
            <a:off x="886680" y="1229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7" name=""/>
          <p:cNvSpPr/>
          <p:nvPr/>
        </p:nvSpPr>
        <p:spPr>
          <a:xfrm flipH="1">
            <a:off x="867600" y="12297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8" name=""/>
          <p:cNvSpPr/>
          <p:nvPr/>
        </p:nvSpPr>
        <p:spPr>
          <a:xfrm flipH="1">
            <a:off x="853200" y="1239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9" name=""/>
          <p:cNvSpPr/>
          <p:nvPr/>
        </p:nvSpPr>
        <p:spPr>
          <a:xfrm flipH="1">
            <a:off x="843840" y="1244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0" name=""/>
          <p:cNvSpPr/>
          <p:nvPr/>
        </p:nvSpPr>
        <p:spPr>
          <a:xfrm flipH="1">
            <a:off x="834480" y="1248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1" name=""/>
          <p:cNvSpPr/>
          <p:nvPr/>
        </p:nvSpPr>
        <p:spPr>
          <a:xfrm flipH="1">
            <a:off x="801000" y="1248840"/>
            <a:ext cx="334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2" name=""/>
          <p:cNvSpPr/>
          <p:nvPr/>
        </p:nvSpPr>
        <p:spPr>
          <a:xfrm flipH="1">
            <a:off x="791280" y="1263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3" name=""/>
          <p:cNvSpPr/>
          <p:nvPr/>
        </p:nvSpPr>
        <p:spPr>
          <a:xfrm flipH="1">
            <a:off x="772200" y="12679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4" name=""/>
          <p:cNvSpPr/>
          <p:nvPr/>
        </p:nvSpPr>
        <p:spPr>
          <a:xfrm flipH="1">
            <a:off x="767520" y="1272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5" name=""/>
          <p:cNvSpPr/>
          <p:nvPr/>
        </p:nvSpPr>
        <p:spPr>
          <a:xfrm flipH="1">
            <a:off x="758160" y="1277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6" name=""/>
          <p:cNvSpPr/>
          <p:nvPr/>
        </p:nvSpPr>
        <p:spPr>
          <a:xfrm flipH="1">
            <a:off x="748440" y="1277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7" name=""/>
          <p:cNvSpPr/>
          <p:nvPr/>
        </p:nvSpPr>
        <p:spPr>
          <a:xfrm flipH="1">
            <a:off x="743760" y="1277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8" name=""/>
          <p:cNvSpPr/>
          <p:nvPr/>
        </p:nvSpPr>
        <p:spPr>
          <a:xfrm flipH="1">
            <a:off x="729360" y="1282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9" name=""/>
          <p:cNvSpPr/>
          <p:nvPr/>
        </p:nvSpPr>
        <p:spPr>
          <a:xfrm flipH="1">
            <a:off x="710280" y="1282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0" name=""/>
          <p:cNvSpPr/>
          <p:nvPr/>
        </p:nvSpPr>
        <p:spPr>
          <a:xfrm flipH="1">
            <a:off x="695880" y="1287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1" name=""/>
          <p:cNvSpPr/>
          <p:nvPr/>
        </p:nvSpPr>
        <p:spPr>
          <a:xfrm flipH="1">
            <a:off x="686520" y="1287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2" name=""/>
          <p:cNvSpPr/>
          <p:nvPr/>
        </p:nvSpPr>
        <p:spPr>
          <a:xfrm flipH="1">
            <a:off x="667440" y="12920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3" name=""/>
          <p:cNvSpPr/>
          <p:nvPr/>
        </p:nvSpPr>
        <p:spPr>
          <a:xfrm flipH="1">
            <a:off x="658080" y="1296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4" name=""/>
          <p:cNvSpPr/>
          <p:nvPr/>
        </p:nvSpPr>
        <p:spPr>
          <a:xfrm flipH="1">
            <a:off x="653040" y="1296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5" name=""/>
          <p:cNvSpPr/>
          <p:nvPr/>
        </p:nvSpPr>
        <p:spPr>
          <a:xfrm flipH="1">
            <a:off x="619920" y="12967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6" name=""/>
          <p:cNvSpPr/>
          <p:nvPr/>
        </p:nvSpPr>
        <p:spPr>
          <a:xfrm flipH="1">
            <a:off x="610200" y="1301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7" name=""/>
          <p:cNvSpPr/>
          <p:nvPr/>
        </p:nvSpPr>
        <p:spPr>
          <a:xfrm flipH="1">
            <a:off x="605520" y="1301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8" name=""/>
          <p:cNvSpPr/>
          <p:nvPr/>
        </p:nvSpPr>
        <p:spPr>
          <a:xfrm flipH="1">
            <a:off x="595800" y="1301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9" name=""/>
          <p:cNvSpPr/>
          <p:nvPr/>
        </p:nvSpPr>
        <p:spPr>
          <a:xfrm flipH="1" flipV="1">
            <a:off x="567360" y="12967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0" name=""/>
          <p:cNvSpPr/>
          <p:nvPr/>
        </p:nvSpPr>
        <p:spPr>
          <a:xfrm flipH="1" flipV="1">
            <a:off x="557640" y="1292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1" name=""/>
          <p:cNvSpPr/>
          <p:nvPr/>
        </p:nvSpPr>
        <p:spPr>
          <a:xfrm flipH="1" flipV="1">
            <a:off x="538560" y="128700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2" name=""/>
          <p:cNvSpPr/>
          <p:nvPr/>
        </p:nvSpPr>
        <p:spPr>
          <a:xfrm flipH="1" flipV="1">
            <a:off x="519480" y="1282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3" name=""/>
          <p:cNvSpPr/>
          <p:nvPr/>
        </p:nvSpPr>
        <p:spPr>
          <a:xfrm flipH="1" flipV="1">
            <a:off x="514800" y="1277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4" name=""/>
          <p:cNvSpPr/>
          <p:nvPr/>
        </p:nvSpPr>
        <p:spPr>
          <a:xfrm flipH="1" flipV="1">
            <a:off x="495720" y="12679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5" name=""/>
          <p:cNvSpPr/>
          <p:nvPr/>
        </p:nvSpPr>
        <p:spPr>
          <a:xfrm flipH="1">
            <a:off x="486360" y="1267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6" name=""/>
          <p:cNvSpPr/>
          <p:nvPr/>
        </p:nvSpPr>
        <p:spPr>
          <a:xfrm flipH="1" flipV="1">
            <a:off x="476640" y="1263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7" name=""/>
          <p:cNvSpPr/>
          <p:nvPr/>
        </p:nvSpPr>
        <p:spPr>
          <a:xfrm flipH="1" flipV="1">
            <a:off x="471960" y="1258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8" name=""/>
          <p:cNvSpPr/>
          <p:nvPr/>
        </p:nvSpPr>
        <p:spPr>
          <a:xfrm flipH="1" flipV="1">
            <a:off x="452880" y="12488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9" name=""/>
          <p:cNvSpPr/>
          <p:nvPr/>
        </p:nvSpPr>
        <p:spPr>
          <a:xfrm flipH="1" flipV="1">
            <a:off x="443520" y="1244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0" name=""/>
          <p:cNvSpPr/>
          <p:nvPr/>
        </p:nvSpPr>
        <p:spPr>
          <a:xfrm flipH="1" flipV="1">
            <a:off x="438480" y="1239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1" name=""/>
          <p:cNvSpPr/>
          <p:nvPr/>
        </p:nvSpPr>
        <p:spPr>
          <a:xfrm flipH="1" flipV="1">
            <a:off x="419400" y="12297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2" name=""/>
          <p:cNvSpPr/>
          <p:nvPr/>
        </p:nvSpPr>
        <p:spPr>
          <a:xfrm flipH="1" flipV="1">
            <a:off x="410040" y="12204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3" name=""/>
          <p:cNvSpPr/>
          <p:nvPr/>
        </p:nvSpPr>
        <p:spPr>
          <a:xfrm flipH="1" flipV="1">
            <a:off x="400320" y="1215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4" name=""/>
          <p:cNvSpPr/>
          <p:nvPr/>
        </p:nvSpPr>
        <p:spPr>
          <a:xfrm flipH="1" flipV="1">
            <a:off x="386280" y="120132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5" name=""/>
          <p:cNvSpPr/>
          <p:nvPr/>
        </p:nvSpPr>
        <p:spPr>
          <a:xfrm flipH="1" flipV="1">
            <a:off x="376560" y="11966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6" name=""/>
          <p:cNvSpPr/>
          <p:nvPr/>
        </p:nvSpPr>
        <p:spPr>
          <a:xfrm flipH="1" flipV="1">
            <a:off x="367200" y="11822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7" name=""/>
          <p:cNvSpPr/>
          <p:nvPr/>
        </p:nvSpPr>
        <p:spPr>
          <a:xfrm flipH="1" flipV="1">
            <a:off x="362160" y="1177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8" name=""/>
          <p:cNvSpPr/>
          <p:nvPr/>
        </p:nvSpPr>
        <p:spPr>
          <a:xfrm flipH="1" flipV="1">
            <a:off x="352800" y="11631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9" name=""/>
          <p:cNvSpPr/>
          <p:nvPr/>
        </p:nvSpPr>
        <p:spPr>
          <a:xfrm flipH="1" flipV="1">
            <a:off x="348120" y="1158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0" name=""/>
          <p:cNvSpPr/>
          <p:nvPr/>
        </p:nvSpPr>
        <p:spPr>
          <a:xfrm flipH="1" flipV="1">
            <a:off x="338400" y="113940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1" name=""/>
          <p:cNvSpPr/>
          <p:nvPr/>
        </p:nvSpPr>
        <p:spPr>
          <a:xfrm flipH="1" flipV="1">
            <a:off x="333720" y="1134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2" name=""/>
          <p:cNvSpPr/>
          <p:nvPr/>
        </p:nvSpPr>
        <p:spPr>
          <a:xfrm flipH="1" flipV="1">
            <a:off x="324360" y="11156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3" name=""/>
          <p:cNvSpPr/>
          <p:nvPr/>
        </p:nvSpPr>
        <p:spPr>
          <a:xfrm flipH="1" flipV="1">
            <a:off x="319320" y="11059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4" name=""/>
          <p:cNvSpPr/>
          <p:nvPr/>
        </p:nvSpPr>
        <p:spPr>
          <a:xfrm flipH="1" flipV="1">
            <a:off x="309960" y="10915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5" name=""/>
          <p:cNvSpPr/>
          <p:nvPr/>
        </p:nvSpPr>
        <p:spPr>
          <a:xfrm flipH="1" flipV="1">
            <a:off x="305280" y="1082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6" name=""/>
          <p:cNvSpPr/>
          <p:nvPr/>
        </p:nvSpPr>
        <p:spPr>
          <a:xfrm flipH="1" flipV="1">
            <a:off x="300240" y="106776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7" name=""/>
          <p:cNvSpPr/>
          <p:nvPr/>
        </p:nvSpPr>
        <p:spPr>
          <a:xfrm flipH="1" flipV="1">
            <a:off x="290880" y="10584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8" name=""/>
          <p:cNvSpPr/>
          <p:nvPr/>
        </p:nvSpPr>
        <p:spPr>
          <a:xfrm flipH="1" flipV="1">
            <a:off x="276480" y="1034280"/>
            <a:ext cx="1440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9" name=""/>
          <p:cNvSpPr/>
          <p:nvPr/>
        </p:nvSpPr>
        <p:spPr>
          <a:xfrm flipH="1" flipV="1">
            <a:off x="271800" y="10202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0" name=""/>
          <p:cNvSpPr/>
          <p:nvPr/>
        </p:nvSpPr>
        <p:spPr>
          <a:xfrm flipH="1" flipV="1">
            <a:off x="257400" y="991440"/>
            <a:ext cx="144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1" name=""/>
          <p:cNvSpPr/>
          <p:nvPr/>
        </p:nvSpPr>
        <p:spPr>
          <a:xfrm flipH="1" flipV="1">
            <a:off x="252720" y="9774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2" name=""/>
          <p:cNvSpPr/>
          <p:nvPr/>
        </p:nvSpPr>
        <p:spPr>
          <a:xfrm flipH="1" flipV="1">
            <a:off x="243000" y="94860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3" name=""/>
          <p:cNvSpPr/>
          <p:nvPr/>
        </p:nvSpPr>
        <p:spPr>
          <a:xfrm flipH="1" flipV="1">
            <a:off x="238320" y="934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4" name=""/>
          <p:cNvSpPr/>
          <p:nvPr/>
        </p:nvSpPr>
        <p:spPr>
          <a:xfrm flipH="1" flipV="1">
            <a:off x="228960" y="9104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5" name=""/>
          <p:cNvSpPr/>
          <p:nvPr/>
        </p:nvSpPr>
        <p:spPr>
          <a:xfrm flipH="1" flipV="1">
            <a:off x="223920" y="89604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6" name=""/>
          <p:cNvSpPr/>
          <p:nvPr/>
        </p:nvSpPr>
        <p:spPr>
          <a:xfrm flipH="1" flipV="1">
            <a:off x="219240" y="8722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7" name=""/>
          <p:cNvSpPr/>
          <p:nvPr/>
        </p:nvSpPr>
        <p:spPr>
          <a:xfrm flipH="1" flipV="1">
            <a:off x="214560" y="8582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8" name=""/>
          <p:cNvSpPr/>
          <p:nvPr/>
        </p:nvSpPr>
        <p:spPr>
          <a:xfrm flipH="1" flipV="1">
            <a:off x="209880" y="83412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9" name=""/>
          <p:cNvSpPr/>
          <p:nvPr/>
        </p:nvSpPr>
        <p:spPr>
          <a:xfrm flipH="1" flipV="1">
            <a:off x="204840" y="8247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0" name=""/>
          <p:cNvSpPr/>
          <p:nvPr/>
        </p:nvSpPr>
        <p:spPr>
          <a:xfrm flipH="1" flipV="1">
            <a:off x="200160" y="8010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1" name=""/>
          <p:cNvSpPr/>
          <p:nvPr/>
        </p:nvSpPr>
        <p:spPr>
          <a:xfrm flipH="1" flipV="1">
            <a:off x="195480" y="7912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2" name=""/>
          <p:cNvSpPr/>
          <p:nvPr/>
        </p:nvSpPr>
        <p:spPr>
          <a:xfrm flipH="1" flipV="1">
            <a:off x="190800" y="7722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3" name=""/>
          <p:cNvSpPr/>
          <p:nvPr/>
        </p:nvSpPr>
        <p:spPr>
          <a:xfrm flipV="1">
            <a:off x="190800" y="767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4" name=""/>
          <p:cNvSpPr/>
          <p:nvPr/>
        </p:nvSpPr>
        <p:spPr>
          <a:xfrm flipH="1" flipV="1">
            <a:off x="185760" y="757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5" name=""/>
          <p:cNvSpPr/>
          <p:nvPr/>
        </p:nvSpPr>
        <p:spPr>
          <a:xfrm flipV="1">
            <a:off x="185760" y="7387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6" name=""/>
          <p:cNvSpPr/>
          <p:nvPr/>
        </p:nvSpPr>
        <p:spPr>
          <a:xfrm flipV="1">
            <a:off x="185760" y="729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7" name=""/>
          <p:cNvSpPr/>
          <p:nvPr/>
        </p:nvSpPr>
        <p:spPr>
          <a:xfrm flipV="1">
            <a:off x="185760" y="7056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8" name=""/>
          <p:cNvSpPr/>
          <p:nvPr/>
        </p:nvSpPr>
        <p:spPr>
          <a:xfrm flipV="1">
            <a:off x="185760" y="6958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9" name=""/>
          <p:cNvSpPr/>
          <p:nvPr/>
        </p:nvSpPr>
        <p:spPr>
          <a:xfrm flipV="1">
            <a:off x="190800" y="66744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0" name=""/>
          <p:cNvSpPr/>
          <p:nvPr/>
        </p:nvSpPr>
        <p:spPr>
          <a:xfrm flipV="1">
            <a:off x="195480" y="6530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1" name=""/>
          <p:cNvSpPr/>
          <p:nvPr/>
        </p:nvSpPr>
        <p:spPr>
          <a:xfrm flipV="1">
            <a:off x="195480" y="62460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2" name=""/>
          <p:cNvSpPr/>
          <p:nvPr/>
        </p:nvSpPr>
        <p:spPr>
          <a:xfrm flipV="1">
            <a:off x="200160" y="610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3" name=""/>
          <p:cNvSpPr/>
          <p:nvPr/>
        </p:nvSpPr>
        <p:spPr>
          <a:xfrm flipV="1">
            <a:off x="200160" y="5864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4" name=""/>
          <p:cNvSpPr/>
          <p:nvPr/>
        </p:nvSpPr>
        <p:spPr>
          <a:xfrm flipV="1">
            <a:off x="204840" y="562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5" name=""/>
          <p:cNvSpPr/>
          <p:nvPr/>
        </p:nvSpPr>
        <p:spPr>
          <a:xfrm flipV="1">
            <a:off x="204840" y="552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6" name=""/>
          <p:cNvSpPr/>
          <p:nvPr/>
        </p:nvSpPr>
        <p:spPr>
          <a:xfrm flipV="1">
            <a:off x="204840" y="53388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7" name=""/>
          <p:cNvSpPr/>
          <p:nvPr/>
        </p:nvSpPr>
        <p:spPr>
          <a:xfrm flipV="1">
            <a:off x="209880" y="524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8" name=""/>
          <p:cNvSpPr/>
          <p:nvPr/>
        </p:nvSpPr>
        <p:spPr>
          <a:xfrm flipV="1">
            <a:off x="209880" y="505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9" name=""/>
          <p:cNvSpPr/>
          <p:nvPr/>
        </p:nvSpPr>
        <p:spPr>
          <a:xfrm flipV="1">
            <a:off x="214560" y="495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0" name=""/>
          <p:cNvSpPr/>
          <p:nvPr/>
        </p:nvSpPr>
        <p:spPr>
          <a:xfrm flipV="1">
            <a:off x="214560" y="4813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1" name=""/>
          <p:cNvSpPr/>
          <p:nvPr/>
        </p:nvSpPr>
        <p:spPr>
          <a:xfrm flipV="1">
            <a:off x="223920" y="4622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2" name=""/>
          <p:cNvSpPr/>
          <p:nvPr/>
        </p:nvSpPr>
        <p:spPr>
          <a:xfrm flipV="1">
            <a:off x="233640" y="452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3" name=""/>
          <p:cNvSpPr/>
          <p:nvPr/>
        </p:nvSpPr>
        <p:spPr>
          <a:xfrm flipV="1">
            <a:off x="238320" y="43380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4" name=""/>
          <p:cNvSpPr/>
          <p:nvPr/>
        </p:nvSpPr>
        <p:spPr>
          <a:xfrm flipV="1">
            <a:off x="248040" y="424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5" name=""/>
          <p:cNvSpPr/>
          <p:nvPr/>
        </p:nvSpPr>
        <p:spPr>
          <a:xfrm flipV="1">
            <a:off x="252720" y="414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6" name=""/>
          <p:cNvSpPr/>
          <p:nvPr/>
        </p:nvSpPr>
        <p:spPr>
          <a:xfrm flipV="1">
            <a:off x="257400" y="4003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7" name=""/>
          <p:cNvSpPr/>
          <p:nvPr/>
        </p:nvSpPr>
        <p:spPr>
          <a:xfrm flipV="1">
            <a:off x="267120" y="3909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8" name=""/>
          <p:cNvSpPr/>
          <p:nvPr/>
        </p:nvSpPr>
        <p:spPr>
          <a:xfrm flipV="1">
            <a:off x="271800" y="3812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9" name=""/>
          <p:cNvSpPr/>
          <p:nvPr/>
        </p:nvSpPr>
        <p:spPr>
          <a:xfrm flipV="1">
            <a:off x="281160" y="376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0" name=""/>
          <p:cNvSpPr/>
          <p:nvPr/>
        </p:nvSpPr>
        <p:spPr>
          <a:xfrm flipV="1">
            <a:off x="290880" y="37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1" name=""/>
          <p:cNvSpPr/>
          <p:nvPr/>
        </p:nvSpPr>
        <p:spPr>
          <a:xfrm flipV="1">
            <a:off x="300240" y="3672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2" name=""/>
          <p:cNvSpPr/>
          <p:nvPr/>
        </p:nvSpPr>
        <p:spPr>
          <a:xfrm flipV="1">
            <a:off x="31464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3" name=""/>
          <p:cNvSpPr/>
          <p:nvPr/>
        </p:nvSpPr>
        <p:spPr>
          <a:xfrm flipV="1">
            <a:off x="319320" y="357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4" name=""/>
          <p:cNvSpPr/>
          <p:nvPr/>
        </p:nvSpPr>
        <p:spPr>
          <a:xfrm flipV="1">
            <a:off x="333720" y="352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5" name=""/>
          <p:cNvSpPr/>
          <p:nvPr/>
        </p:nvSpPr>
        <p:spPr>
          <a:xfrm flipV="1">
            <a:off x="343080" y="348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6" name=""/>
          <p:cNvSpPr/>
          <p:nvPr/>
        </p:nvSpPr>
        <p:spPr>
          <a:xfrm flipV="1">
            <a:off x="357480" y="3430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7" name=""/>
          <p:cNvSpPr/>
          <p:nvPr/>
        </p:nvSpPr>
        <p:spPr>
          <a:xfrm flipV="1">
            <a:off x="367200" y="3384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8" name=""/>
          <p:cNvSpPr/>
          <p:nvPr/>
        </p:nvSpPr>
        <p:spPr>
          <a:xfrm flipV="1">
            <a:off x="381240" y="333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9" name=""/>
          <p:cNvSpPr/>
          <p:nvPr/>
        </p:nvSpPr>
        <p:spPr>
          <a:xfrm>
            <a:off x="386280" y="3337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0" name=""/>
          <p:cNvSpPr/>
          <p:nvPr/>
        </p:nvSpPr>
        <p:spPr>
          <a:xfrm flipV="1">
            <a:off x="400320" y="329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1" name=""/>
          <p:cNvSpPr/>
          <p:nvPr/>
        </p:nvSpPr>
        <p:spPr>
          <a:xfrm>
            <a:off x="410040" y="329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2" name=""/>
          <p:cNvSpPr/>
          <p:nvPr/>
        </p:nvSpPr>
        <p:spPr>
          <a:xfrm>
            <a:off x="429120" y="3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3" name=""/>
          <p:cNvSpPr/>
          <p:nvPr/>
        </p:nvSpPr>
        <p:spPr>
          <a:xfrm flipV="1">
            <a:off x="433800" y="32400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4" name=""/>
          <p:cNvSpPr/>
          <p:nvPr/>
        </p:nvSpPr>
        <p:spPr>
          <a:xfrm>
            <a:off x="452880" y="324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5" name=""/>
          <p:cNvSpPr/>
          <p:nvPr/>
        </p:nvSpPr>
        <p:spPr>
          <a:xfrm flipV="1">
            <a:off x="462600" y="319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6" name=""/>
          <p:cNvSpPr/>
          <p:nvPr/>
        </p:nvSpPr>
        <p:spPr>
          <a:xfrm>
            <a:off x="481680" y="319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7" name=""/>
          <p:cNvSpPr/>
          <p:nvPr/>
        </p:nvSpPr>
        <p:spPr>
          <a:xfrm flipV="1">
            <a:off x="491040" y="31464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8" name=""/>
          <p:cNvSpPr/>
          <p:nvPr/>
        </p:nvSpPr>
        <p:spPr>
          <a:xfrm>
            <a:off x="519480" y="314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9" name=""/>
          <p:cNvSpPr/>
          <p:nvPr/>
        </p:nvSpPr>
        <p:spPr>
          <a:xfrm>
            <a:off x="529200" y="31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0" name=""/>
          <p:cNvSpPr/>
          <p:nvPr/>
        </p:nvSpPr>
        <p:spPr>
          <a:xfrm>
            <a:off x="548280" y="31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1" name=""/>
          <p:cNvSpPr/>
          <p:nvPr/>
        </p:nvSpPr>
        <p:spPr>
          <a:xfrm>
            <a:off x="567360" y="31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2" name=""/>
          <p:cNvSpPr/>
          <p:nvPr/>
        </p:nvSpPr>
        <p:spPr>
          <a:xfrm flipV="1">
            <a:off x="586440" y="309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3" name=""/>
          <p:cNvSpPr/>
          <p:nvPr/>
        </p:nvSpPr>
        <p:spPr>
          <a:xfrm>
            <a:off x="591120" y="30996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4" name=""/>
          <p:cNvSpPr/>
          <p:nvPr/>
        </p:nvSpPr>
        <p:spPr>
          <a:xfrm>
            <a:off x="624600" y="309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5" name=""/>
          <p:cNvSpPr/>
          <p:nvPr/>
        </p:nvSpPr>
        <p:spPr>
          <a:xfrm flipV="1">
            <a:off x="633960" y="3049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6" name=""/>
          <p:cNvSpPr/>
          <p:nvPr/>
        </p:nvSpPr>
        <p:spPr>
          <a:xfrm>
            <a:off x="653040" y="3049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7" name=""/>
          <p:cNvSpPr/>
          <p:nvPr/>
        </p:nvSpPr>
        <p:spPr>
          <a:xfrm flipV="1">
            <a:off x="677160" y="3002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8" name=""/>
          <p:cNvSpPr/>
          <p:nvPr/>
        </p:nvSpPr>
        <p:spPr>
          <a:xfrm flipV="1">
            <a:off x="686520" y="295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9" name=""/>
          <p:cNvSpPr/>
          <p:nvPr/>
        </p:nvSpPr>
        <p:spPr>
          <a:xfrm>
            <a:off x="705600" y="295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0" name=""/>
          <p:cNvSpPr/>
          <p:nvPr/>
        </p:nvSpPr>
        <p:spPr>
          <a:xfrm flipV="1">
            <a:off x="724680" y="2908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1" name=""/>
          <p:cNvSpPr/>
          <p:nvPr/>
        </p:nvSpPr>
        <p:spPr>
          <a:xfrm>
            <a:off x="748440" y="290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2" name=""/>
          <p:cNvSpPr/>
          <p:nvPr/>
        </p:nvSpPr>
        <p:spPr>
          <a:xfrm>
            <a:off x="758160" y="2908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3" name=""/>
          <p:cNvSpPr/>
          <p:nvPr/>
        </p:nvSpPr>
        <p:spPr>
          <a:xfrm>
            <a:off x="772200" y="295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4" name=""/>
          <p:cNvSpPr/>
          <p:nvPr/>
        </p:nvSpPr>
        <p:spPr>
          <a:xfrm>
            <a:off x="786600" y="295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5" name=""/>
          <p:cNvSpPr/>
          <p:nvPr/>
        </p:nvSpPr>
        <p:spPr>
          <a:xfrm>
            <a:off x="796320" y="2955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6" name=""/>
          <p:cNvSpPr/>
          <p:nvPr/>
        </p:nvSpPr>
        <p:spPr>
          <a:xfrm>
            <a:off x="810360" y="3002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7" name=""/>
          <p:cNvSpPr/>
          <p:nvPr/>
        </p:nvSpPr>
        <p:spPr>
          <a:xfrm>
            <a:off x="829440" y="3049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8" name=""/>
          <p:cNvSpPr/>
          <p:nvPr/>
        </p:nvSpPr>
        <p:spPr>
          <a:xfrm>
            <a:off x="848520" y="309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9" name=""/>
          <p:cNvSpPr/>
          <p:nvPr/>
        </p:nvSpPr>
        <p:spPr>
          <a:xfrm>
            <a:off x="867600" y="309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0" name=""/>
          <p:cNvSpPr/>
          <p:nvPr/>
        </p:nvSpPr>
        <p:spPr>
          <a:xfrm>
            <a:off x="877320" y="309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1" name=""/>
          <p:cNvSpPr/>
          <p:nvPr/>
        </p:nvSpPr>
        <p:spPr>
          <a:xfrm>
            <a:off x="896400" y="31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2" name=""/>
          <p:cNvSpPr/>
          <p:nvPr/>
        </p:nvSpPr>
        <p:spPr>
          <a:xfrm>
            <a:off x="915480" y="31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3" name=""/>
          <p:cNvSpPr/>
          <p:nvPr/>
        </p:nvSpPr>
        <p:spPr>
          <a:xfrm>
            <a:off x="934560" y="3146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4" name=""/>
          <p:cNvSpPr/>
          <p:nvPr/>
        </p:nvSpPr>
        <p:spPr>
          <a:xfrm>
            <a:off x="948600" y="314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5" name=""/>
          <p:cNvSpPr/>
          <p:nvPr/>
        </p:nvSpPr>
        <p:spPr>
          <a:xfrm>
            <a:off x="967680" y="319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6" name=""/>
          <p:cNvSpPr/>
          <p:nvPr/>
        </p:nvSpPr>
        <p:spPr>
          <a:xfrm>
            <a:off x="977400" y="319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7" name=""/>
          <p:cNvSpPr/>
          <p:nvPr/>
        </p:nvSpPr>
        <p:spPr>
          <a:xfrm>
            <a:off x="991800" y="319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8" name=""/>
          <p:cNvSpPr/>
          <p:nvPr/>
        </p:nvSpPr>
        <p:spPr>
          <a:xfrm>
            <a:off x="1010880" y="324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9" name=""/>
          <p:cNvSpPr/>
          <p:nvPr/>
        </p:nvSpPr>
        <p:spPr>
          <a:xfrm>
            <a:off x="1020240" y="3290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0" name=""/>
          <p:cNvSpPr/>
          <p:nvPr/>
        </p:nvSpPr>
        <p:spPr>
          <a:xfrm>
            <a:off x="1044000" y="33372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1" name=""/>
          <p:cNvSpPr/>
          <p:nvPr/>
        </p:nvSpPr>
        <p:spPr>
          <a:xfrm>
            <a:off x="1063080" y="34308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2" name=""/>
          <p:cNvSpPr/>
          <p:nvPr/>
        </p:nvSpPr>
        <p:spPr>
          <a:xfrm>
            <a:off x="1086840" y="352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3" name=""/>
          <p:cNvSpPr/>
          <p:nvPr/>
        </p:nvSpPr>
        <p:spPr>
          <a:xfrm>
            <a:off x="1096560" y="3574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4" name=""/>
          <p:cNvSpPr/>
          <p:nvPr/>
        </p:nvSpPr>
        <p:spPr>
          <a:xfrm>
            <a:off x="1115640" y="3718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5" name=""/>
          <p:cNvSpPr/>
          <p:nvPr/>
        </p:nvSpPr>
        <p:spPr>
          <a:xfrm>
            <a:off x="1134720" y="38628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6" name=""/>
          <p:cNvSpPr/>
          <p:nvPr/>
        </p:nvSpPr>
        <p:spPr>
          <a:xfrm>
            <a:off x="1158480" y="3956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7" name=""/>
          <p:cNvSpPr/>
          <p:nvPr/>
        </p:nvSpPr>
        <p:spPr>
          <a:xfrm>
            <a:off x="1168200" y="405360"/>
            <a:ext cx="237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8" name=""/>
          <p:cNvSpPr/>
          <p:nvPr/>
        </p:nvSpPr>
        <p:spPr>
          <a:xfrm>
            <a:off x="1191960" y="41940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9" name=""/>
          <p:cNvSpPr/>
          <p:nvPr/>
        </p:nvSpPr>
        <p:spPr>
          <a:xfrm>
            <a:off x="1220400" y="429120"/>
            <a:ext cx="381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PlaceHolder 1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078429E-FF7E-47B2-993D-A4E8E773568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621" name="Google Shape;358;p47" descr=""/>
          <p:cNvPicPr/>
          <p:nvPr/>
        </p:nvPicPr>
        <p:blipFill>
          <a:blip r:embed="rId1"/>
          <a:stretch/>
        </p:blipFill>
        <p:spPr>
          <a:xfrm>
            <a:off x="1071000" y="1643400"/>
            <a:ext cx="2936160" cy="2927880"/>
          </a:xfrm>
          <a:prstGeom prst="rect">
            <a:avLst/>
          </a:prstGeom>
          <a:ln w="0">
            <a:noFill/>
          </a:ln>
        </p:spPr>
      </p:pic>
      <p:pic>
        <p:nvPicPr>
          <p:cNvPr id="3622" name="Google Shape;359;p47" descr=""/>
          <p:cNvPicPr/>
          <p:nvPr/>
        </p:nvPicPr>
        <p:blipFill>
          <a:blip r:embed="rId2"/>
          <a:srcRect l="13051" t="10764" r="7462" b="5416"/>
          <a:stretch/>
        </p:blipFill>
        <p:spPr>
          <a:xfrm>
            <a:off x="1462680" y="1670040"/>
            <a:ext cx="458640" cy="462960"/>
          </a:xfrm>
          <a:prstGeom prst="rect">
            <a:avLst/>
          </a:prstGeom>
          <a:ln w="0">
            <a:noFill/>
          </a:ln>
        </p:spPr>
      </p:pic>
      <p:pic>
        <p:nvPicPr>
          <p:cNvPr id="3623" name="Google Shape;360;p47" descr=""/>
          <p:cNvPicPr/>
          <p:nvPr/>
        </p:nvPicPr>
        <p:blipFill>
          <a:blip r:embed="rId3"/>
          <a:stretch/>
        </p:blipFill>
        <p:spPr>
          <a:xfrm>
            <a:off x="439920" y="455040"/>
            <a:ext cx="630360" cy="660600"/>
          </a:xfrm>
          <a:prstGeom prst="rect">
            <a:avLst/>
          </a:prstGeom>
          <a:ln w="0">
            <a:noFill/>
          </a:ln>
        </p:spPr>
      </p:pic>
      <p:sp>
        <p:nvSpPr>
          <p:cNvPr id="3624" name="Google Shape;361;p47"/>
          <p:cNvSpPr/>
          <p:nvPr/>
        </p:nvSpPr>
        <p:spPr>
          <a:xfrm>
            <a:off x="2123280" y="296640"/>
            <a:ext cx="34617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5" name="Google Shape;362;p47"/>
          <p:cNvSpPr/>
          <p:nvPr/>
        </p:nvSpPr>
        <p:spPr>
          <a:xfrm>
            <a:off x="5908320" y="1764720"/>
            <a:ext cx="2519640" cy="2519640"/>
          </a:xfrm>
          <a:prstGeom prst="rect">
            <a:avLst/>
          </a:prstGeom>
          <a:solidFill>
            <a:srgbClr val="fce5cd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6" name="Google Shape;363;p47"/>
          <p:cNvSpPr/>
          <p:nvPr/>
        </p:nvSpPr>
        <p:spPr>
          <a:xfrm>
            <a:off x="1107000" y="1574280"/>
            <a:ext cx="31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7" name="Google Shape;364;p47"/>
          <p:cNvSpPr/>
          <p:nvPr/>
        </p:nvSpPr>
        <p:spPr>
          <a:xfrm>
            <a:off x="1021680" y="1252080"/>
            <a:ext cx="154296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1 (stride)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628" name="Google Shape;365;p47"/>
          <p:cNvSpPr/>
          <p:nvPr/>
        </p:nvSpPr>
        <p:spPr>
          <a:xfrm>
            <a:off x="5875560" y="1732320"/>
            <a:ext cx="3153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1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629" name="Google Shape;366;p47" descr=""/>
          <p:cNvPicPr/>
          <p:nvPr/>
        </p:nvPicPr>
        <p:blipFill>
          <a:blip r:embed="rId4"/>
          <a:stretch/>
        </p:blipFill>
        <p:spPr>
          <a:xfrm>
            <a:off x="439920" y="454320"/>
            <a:ext cx="630360" cy="661680"/>
          </a:xfrm>
          <a:prstGeom prst="rect">
            <a:avLst/>
          </a:prstGeom>
          <a:ln w="0">
            <a:noFill/>
          </a:ln>
        </p:spPr>
      </p:pic>
      <p:sp>
        <p:nvSpPr>
          <p:cNvPr id="3630" name="Google Shape;367;p47"/>
          <p:cNvSpPr/>
          <p:nvPr/>
        </p:nvSpPr>
        <p:spPr>
          <a:xfrm>
            <a:off x="1694880" y="788760"/>
            <a:ext cx="5108400" cy="1103400"/>
          </a:xfrm>
          <a:custGeom>
            <a:avLst/>
            <a:gdLst/>
            <a:ahLst/>
            <a:rect l="l" t="t" r="r" b="b"/>
            <a:pathLst>
              <a:path w="204352" h="44146">
                <a:moveTo>
                  <a:pt x="0" y="34914"/>
                </a:moveTo>
                <a:cubicBezTo>
                  <a:pt x="31872" y="29111"/>
                  <a:pt x="159975" y="-1443"/>
                  <a:pt x="191232" y="96"/>
                </a:cubicBezTo>
                <a:cubicBezTo>
                  <a:pt x="222489" y="1635"/>
                  <a:pt x="188155" y="36804"/>
                  <a:pt x="187540" y="44146"/>
                </a:cubicBezTo>
              </a:path>
            </a:pathLst>
          </a:custGeom>
          <a:noFill/>
          <a:ln w="9525">
            <a:solidFill>
              <a:srgbClr val="b6d7a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1" name="Google Shape;368;p47"/>
          <p:cNvSpPr/>
          <p:nvPr/>
        </p:nvSpPr>
        <p:spPr>
          <a:xfrm>
            <a:off x="6059520" y="1732320"/>
            <a:ext cx="3290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-5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632" name="Google Shape;369;p47" descr=""/>
          <p:cNvPicPr/>
          <p:nvPr/>
        </p:nvPicPr>
        <p:blipFill>
          <a:blip r:embed="rId5"/>
          <a:stretch/>
        </p:blipFill>
        <p:spPr>
          <a:xfrm>
            <a:off x="439920" y="442800"/>
            <a:ext cx="630360" cy="685080"/>
          </a:xfrm>
          <a:prstGeom prst="rect">
            <a:avLst/>
          </a:prstGeom>
          <a:ln w="0">
            <a:noFill/>
          </a:ln>
        </p:spPr>
      </p:pic>
      <p:sp>
        <p:nvSpPr>
          <p:cNvPr id="3633" name=""/>
          <p:cNvSpPr/>
          <p:nvPr/>
        </p:nvSpPr>
        <p:spPr>
          <a:xfrm>
            <a:off x="3785400" y="1606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4" name=""/>
          <p:cNvSpPr/>
          <p:nvPr/>
        </p:nvSpPr>
        <p:spPr>
          <a:xfrm>
            <a:off x="3790080" y="1606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5" name=""/>
          <p:cNvSpPr/>
          <p:nvPr/>
        </p:nvSpPr>
        <p:spPr>
          <a:xfrm>
            <a:off x="3794760" y="1606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6" name=""/>
          <p:cNvSpPr/>
          <p:nvPr/>
        </p:nvSpPr>
        <p:spPr>
          <a:xfrm>
            <a:off x="3794760" y="1611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7" name=""/>
          <p:cNvSpPr/>
          <p:nvPr/>
        </p:nvSpPr>
        <p:spPr>
          <a:xfrm>
            <a:off x="3799800" y="1611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8" name=""/>
          <p:cNvSpPr/>
          <p:nvPr/>
        </p:nvSpPr>
        <p:spPr>
          <a:xfrm>
            <a:off x="3804480" y="1611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9" name=""/>
          <p:cNvSpPr/>
          <p:nvPr/>
        </p:nvSpPr>
        <p:spPr>
          <a:xfrm>
            <a:off x="3809160" y="1616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0" name=""/>
          <p:cNvSpPr/>
          <p:nvPr/>
        </p:nvSpPr>
        <p:spPr>
          <a:xfrm>
            <a:off x="3813840" y="1616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1" name=""/>
          <p:cNvSpPr/>
          <p:nvPr/>
        </p:nvSpPr>
        <p:spPr>
          <a:xfrm>
            <a:off x="3828240" y="1616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2" name=""/>
          <p:cNvSpPr/>
          <p:nvPr/>
        </p:nvSpPr>
        <p:spPr>
          <a:xfrm>
            <a:off x="3837960" y="1616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3" name=""/>
          <p:cNvSpPr/>
          <p:nvPr/>
        </p:nvSpPr>
        <p:spPr>
          <a:xfrm>
            <a:off x="3857040" y="1616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4" name=""/>
          <p:cNvSpPr/>
          <p:nvPr/>
        </p:nvSpPr>
        <p:spPr>
          <a:xfrm flipV="1">
            <a:off x="3866400" y="16113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5" name=""/>
          <p:cNvSpPr/>
          <p:nvPr/>
        </p:nvSpPr>
        <p:spPr>
          <a:xfrm flipV="1">
            <a:off x="3890160" y="1606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6" name=""/>
          <p:cNvSpPr/>
          <p:nvPr/>
        </p:nvSpPr>
        <p:spPr>
          <a:xfrm flipV="1">
            <a:off x="3894840" y="16016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7" name=""/>
          <p:cNvSpPr/>
          <p:nvPr/>
        </p:nvSpPr>
        <p:spPr>
          <a:xfrm>
            <a:off x="3909240" y="160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8" name=""/>
          <p:cNvSpPr/>
          <p:nvPr/>
        </p:nvSpPr>
        <p:spPr>
          <a:xfrm flipV="1">
            <a:off x="3913920" y="15969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9" name=""/>
          <p:cNvSpPr/>
          <p:nvPr/>
        </p:nvSpPr>
        <p:spPr>
          <a:xfrm>
            <a:off x="3928320" y="159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0" name=""/>
          <p:cNvSpPr/>
          <p:nvPr/>
        </p:nvSpPr>
        <p:spPr>
          <a:xfrm>
            <a:off x="3933000" y="1596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1" name=""/>
          <p:cNvSpPr/>
          <p:nvPr/>
        </p:nvSpPr>
        <p:spPr>
          <a:xfrm>
            <a:off x="3942720" y="159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2" name=""/>
          <p:cNvSpPr/>
          <p:nvPr/>
        </p:nvSpPr>
        <p:spPr>
          <a:xfrm>
            <a:off x="3947400" y="1596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3" name=""/>
          <p:cNvSpPr/>
          <p:nvPr/>
        </p:nvSpPr>
        <p:spPr>
          <a:xfrm>
            <a:off x="3947400" y="1601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4" name=""/>
          <p:cNvSpPr/>
          <p:nvPr/>
        </p:nvSpPr>
        <p:spPr>
          <a:xfrm>
            <a:off x="3952080" y="1606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5" name=""/>
          <p:cNvSpPr/>
          <p:nvPr/>
        </p:nvSpPr>
        <p:spPr>
          <a:xfrm>
            <a:off x="3952080" y="161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6" name=""/>
          <p:cNvSpPr/>
          <p:nvPr/>
        </p:nvSpPr>
        <p:spPr>
          <a:xfrm>
            <a:off x="3952080" y="16160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7" name=""/>
          <p:cNvSpPr/>
          <p:nvPr/>
        </p:nvSpPr>
        <p:spPr>
          <a:xfrm>
            <a:off x="3961800" y="1635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8" name=""/>
          <p:cNvSpPr/>
          <p:nvPr/>
        </p:nvSpPr>
        <p:spPr>
          <a:xfrm>
            <a:off x="3966480" y="1639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9" name=""/>
          <p:cNvSpPr/>
          <p:nvPr/>
        </p:nvSpPr>
        <p:spPr>
          <a:xfrm>
            <a:off x="3971160" y="16444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0" name=""/>
          <p:cNvSpPr/>
          <p:nvPr/>
        </p:nvSpPr>
        <p:spPr>
          <a:xfrm>
            <a:off x="3990240" y="1658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1" name=""/>
          <p:cNvSpPr/>
          <p:nvPr/>
        </p:nvSpPr>
        <p:spPr>
          <a:xfrm>
            <a:off x="3995280" y="16635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2" name=""/>
          <p:cNvSpPr/>
          <p:nvPr/>
        </p:nvSpPr>
        <p:spPr>
          <a:xfrm>
            <a:off x="4014360" y="1668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3" name=""/>
          <p:cNvSpPr/>
          <p:nvPr/>
        </p:nvSpPr>
        <p:spPr>
          <a:xfrm>
            <a:off x="4019040" y="16686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4" name=""/>
          <p:cNvSpPr/>
          <p:nvPr/>
        </p:nvSpPr>
        <p:spPr>
          <a:xfrm>
            <a:off x="4033440" y="167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5" name=""/>
          <p:cNvSpPr/>
          <p:nvPr/>
        </p:nvSpPr>
        <p:spPr>
          <a:xfrm>
            <a:off x="4033440" y="1682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6" name=""/>
          <p:cNvSpPr/>
          <p:nvPr/>
        </p:nvSpPr>
        <p:spPr>
          <a:xfrm>
            <a:off x="4033440" y="16876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7" name=""/>
          <p:cNvSpPr/>
          <p:nvPr/>
        </p:nvSpPr>
        <p:spPr>
          <a:xfrm>
            <a:off x="4038120" y="170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8" name=""/>
          <p:cNvSpPr/>
          <p:nvPr/>
        </p:nvSpPr>
        <p:spPr>
          <a:xfrm>
            <a:off x="4038120" y="1711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9" name=""/>
          <p:cNvSpPr/>
          <p:nvPr/>
        </p:nvSpPr>
        <p:spPr>
          <a:xfrm>
            <a:off x="4038120" y="1720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0" name=""/>
          <p:cNvSpPr/>
          <p:nvPr/>
        </p:nvSpPr>
        <p:spPr>
          <a:xfrm>
            <a:off x="4038120" y="1730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1" name=""/>
          <p:cNvSpPr/>
          <p:nvPr/>
        </p:nvSpPr>
        <p:spPr>
          <a:xfrm>
            <a:off x="4038120" y="1739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2" name=""/>
          <p:cNvSpPr/>
          <p:nvPr/>
        </p:nvSpPr>
        <p:spPr>
          <a:xfrm>
            <a:off x="4038120" y="1758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3" name=""/>
          <p:cNvSpPr/>
          <p:nvPr/>
        </p:nvSpPr>
        <p:spPr>
          <a:xfrm>
            <a:off x="4038120" y="17686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4" name=""/>
          <p:cNvSpPr/>
          <p:nvPr/>
        </p:nvSpPr>
        <p:spPr>
          <a:xfrm>
            <a:off x="4042800" y="1782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5" name=""/>
          <p:cNvSpPr/>
          <p:nvPr/>
        </p:nvSpPr>
        <p:spPr>
          <a:xfrm>
            <a:off x="4042800" y="1792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6" name=""/>
          <p:cNvSpPr/>
          <p:nvPr/>
        </p:nvSpPr>
        <p:spPr>
          <a:xfrm>
            <a:off x="4042800" y="181620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7" name=""/>
          <p:cNvSpPr/>
          <p:nvPr/>
        </p:nvSpPr>
        <p:spPr>
          <a:xfrm>
            <a:off x="4047480" y="18450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8" name=""/>
          <p:cNvSpPr/>
          <p:nvPr/>
        </p:nvSpPr>
        <p:spPr>
          <a:xfrm>
            <a:off x="4047480" y="1859040"/>
            <a:ext cx="5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9" name=""/>
          <p:cNvSpPr/>
          <p:nvPr/>
        </p:nvSpPr>
        <p:spPr>
          <a:xfrm>
            <a:off x="4052520" y="18878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0" name=""/>
          <p:cNvSpPr/>
          <p:nvPr/>
        </p:nvSpPr>
        <p:spPr>
          <a:xfrm>
            <a:off x="4057200" y="1906920"/>
            <a:ext cx="936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1" name=""/>
          <p:cNvSpPr/>
          <p:nvPr/>
        </p:nvSpPr>
        <p:spPr>
          <a:xfrm>
            <a:off x="4066560" y="19544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2" name=""/>
          <p:cNvSpPr/>
          <p:nvPr/>
        </p:nvSpPr>
        <p:spPr>
          <a:xfrm>
            <a:off x="4071240" y="196884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3" name=""/>
          <p:cNvSpPr/>
          <p:nvPr/>
        </p:nvSpPr>
        <p:spPr>
          <a:xfrm>
            <a:off x="4076280" y="1992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4" name=""/>
          <p:cNvSpPr/>
          <p:nvPr/>
        </p:nvSpPr>
        <p:spPr>
          <a:xfrm>
            <a:off x="4080960" y="20070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5" name=""/>
          <p:cNvSpPr/>
          <p:nvPr/>
        </p:nvSpPr>
        <p:spPr>
          <a:xfrm>
            <a:off x="4085640" y="2026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6" name=""/>
          <p:cNvSpPr/>
          <p:nvPr/>
        </p:nvSpPr>
        <p:spPr>
          <a:xfrm>
            <a:off x="4085640" y="2045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7" name=""/>
          <p:cNvSpPr/>
          <p:nvPr/>
        </p:nvSpPr>
        <p:spPr>
          <a:xfrm>
            <a:off x="4085640" y="2049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8" name=""/>
          <p:cNvSpPr/>
          <p:nvPr/>
        </p:nvSpPr>
        <p:spPr>
          <a:xfrm flipH="1">
            <a:off x="4080960" y="2064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9" name=""/>
          <p:cNvSpPr/>
          <p:nvPr/>
        </p:nvSpPr>
        <p:spPr>
          <a:xfrm>
            <a:off x="4080960" y="2064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0" name=""/>
          <p:cNvSpPr/>
          <p:nvPr/>
        </p:nvSpPr>
        <p:spPr>
          <a:xfrm flipH="1">
            <a:off x="4071240" y="2073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1" name=""/>
          <p:cNvSpPr/>
          <p:nvPr/>
        </p:nvSpPr>
        <p:spPr>
          <a:xfrm flipH="1">
            <a:off x="4061880" y="2078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2" name=""/>
          <p:cNvSpPr/>
          <p:nvPr/>
        </p:nvSpPr>
        <p:spPr>
          <a:xfrm flipH="1">
            <a:off x="4057200" y="2078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3" name=""/>
          <p:cNvSpPr/>
          <p:nvPr/>
        </p:nvSpPr>
        <p:spPr>
          <a:xfrm flipH="1">
            <a:off x="4042800" y="20782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4" name=""/>
          <p:cNvSpPr/>
          <p:nvPr/>
        </p:nvSpPr>
        <p:spPr>
          <a:xfrm flipH="1">
            <a:off x="4038120" y="2083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5" name=""/>
          <p:cNvSpPr/>
          <p:nvPr/>
        </p:nvSpPr>
        <p:spPr>
          <a:xfrm flipH="1">
            <a:off x="4023720" y="20833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6" name=""/>
          <p:cNvSpPr/>
          <p:nvPr/>
        </p:nvSpPr>
        <p:spPr>
          <a:xfrm flipH="1">
            <a:off x="4009320" y="20880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7" name=""/>
          <p:cNvSpPr/>
          <p:nvPr/>
        </p:nvSpPr>
        <p:spPr>
          <a:xfrm flipH="1">
            <a:off x="3995280" y="209268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8" name=""/>
          <p:cNvSpPr/>
          <p:nvPr/>
        </p:nvSpPr>
        <p:spPr>
          <a:xfrm flipH="1">
            <a:off x="3990240" y="2102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9" name=""/>
          <p:cNvSpPr/>
          <p:nvPr/>
        </p:nvSpPr>
        <p:spPr>
          <a:xfrm flipH="1">
            <a:off x="3980880" y="21070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0" name=""/>
          <p:cNvSpPr/>
          <p:nvPr/>
        </p:nvSpPr>
        <p:spPr>
          <a:xfrm flipH="1">
            <a:off x="3976200" y="2116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1" name=""/>
          <p:cNvSpPr/>
          <p:nvPr/>
        </p:nvSpPr>
        <p:spPr>
          <a:xfrm flipH="1">
            <a:off x="3966480" y="21214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2" name=""/>
          <p:cNvSpPr/>
          <p:nvPr/>
        </p:nvSpPr>
        <p:spPr>
          <a:xfrm flipH="1">
            <a:off x="3957120" y="21308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3" name=""/>
          <p:cNvSpPr/>
          <p:nvPr/>
        </p:nvSpPr>
        <p:spPr>
          <a:xfrm flipH="1">
            <a:off x="3947400" y="2140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4" name=""/>
          <p:cNvSpPr/>
          <p:nvPr/>
        </p:nvSpPr>
        <p:spPr>
          <a:xfrm flipH="1">
            <a:off x="3942720" y="2145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5" name=""/>
          <p:cNvSpPr/>
          <p:nvPr/>
        </p:nvSpPr>
        <p:spPr>
          <a:xfrm flipH="1">
            <a:off x="3938040" y="2149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6" name=""/>
          <p:cNvSpPr/>
          <p:nvPr/>
        </p:nvSpPr>
        <p:spPr>
          <a:xfrm flipH="1">
            <a:off x="3923640" y="2149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7" name=""/>
          <p:cNvSpPr/>
          <p:nvPr/>
        </p:nvSpPr>
        <p:spPr>
          <a:xfrm flipH="1">
            <a:off x="3909240" y="2149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8" name=""/>
          <p:cNvSpPr/>
          <p:nvPr/>
        </p:nvSpPr>
        <p:spPr>
          <a:xfrm flipH="1" flipV="1">
            <a:off x="3894840" y="21452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9" name=""/>
          <p:cNvSpPr/>
          <p:nvPr/>
        </p:nvSpPr>
        <p:spPr>
          <a:xfrm flipH="1" flipV="1">
            <a:off x="3885480" y="2140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0" name=""/>
          <p:cNvSpPr/>
          <p:nvPr/>
        </p:nvSpPr>
        <p:spPr>
          <a:xfrm flipH="1">
            <a:off x="3866400" y="2140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1" name=""/>
          <p:cNvSpPr/>
          <p:nvPr/>
        </p:nvSpPr>
        <p:spPr>
          <a:xfrm flipH="1" flipV="1">
            <a:off x="3847320" y="21355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2" name=""/>
          <p:cNvSpPr/>
          <p:nvPr/>
        </p:nvSpPr>
        <p:spPr>
          <a:xfrm flipH="1">
            <a:off x="3837960" y="2135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3" name=""/>
          <p:cNvSpPr/>
          <p:nvPr/>
        </p:nvSpPr>
        <p:spPr>
          <a:xfrm flipH="1">
            <a:off x="3813840" y="2135520"/>
            <a:ext cx="24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4" name=""/>
          <p:cNvSpPr/>
          <p:nvPr/>
        </p:nvSpPr>
        <p:spPr>
          <a:xfrm flipH="1">
            <a:off x="3794760" y="2140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5" name=""/>
          <p:cNvSpPr/>
          <p:nvPr/>
        </p:nvSpPr>
        <p:spPr>
          <a:xfrm flipH="1">
            <a:off x="3780720" y="21452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6" name=""/>
          <p:cNvSpPr/>
          <p:nvPr/>
        </p:nvSpPr>
        <p:spPr>
          <a:xfrm flipH="1">
            <a:off x="3761640" y="21452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7" name=""/>
          <p:cNvSpPr/>
          <p:nvPr/>
        </p:nvSpPr>
        <p:spPr>
          <a:xfrm flipH="1">
            <a:off x="3737520" y="214992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8" name=""/>
          <p:cNvSpPr/>
          <p:nvPr/>
        </p:nvSpPr>
        <p:spPr>
          <a:xfrm flipH="1">
            <a:off x="3728160" y="21546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9" name=""/>
          <p:cNvSpPr/>
          <p:nvPr/>
        </p:nvSpPr>
        <p:spPr>
          <a:xfrm flipH="1">
            <a:off x="3709080" y="2159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0" name=""/>
          <p:cNvSpPr/>
          <p:nvPr/>
        </p:nvSpPr>
        <p:spPr>
          <a:xfrm flipH="1">
            <a:off x="3699720" y="2159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1" name=""/>
          <p:cNvSpPr/>
          <p:nvPr/>
        </p:nvSpPr>
        <p:spPr>
          <a:xfrm flipH="1">
            <a:off x="3685320" y="2159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2" name=""/>
          <p:cNvSpPr/>
          <p:nvPr/>
        </p:nvSpPr>
        <p:spPr>
          <a:xfrm flipH="1">
            <a:off x="3670920" y="2159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3" name=""/>
          <p:cNvSpPr/>
          <p:nvPr/>
        </p:nvSpPr>
        <p:spPr>
          <a:xfrm flipH="1">
            <a:off x="3651840" y="2159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4" name=""/>
          <p:cNvSpPr/>
          <p:nvPr/>
        </p:nvSpPr>
        <p:spPr>
          <a:xfrm flipH="1">
            <a:off x="3647160" y="2159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5" name=""/>
          <p:cNvSpPr/>
          <p:nvPr/>
        </p:nvSpPr>
        <p:spPr>
          <a:xfrm flipH="1">
            <a:off x="3632760" y="2159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6" name=""/>
          <p:cNvSpPr/>
          <p:nvPr/>
        </p:nvSpPr>
        <p:spPr>
          <a:xfrm flipH="1">
            <a:off x="3628080" y="2159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7" name=""/>
          <p:cNvSpPr/>
          <p:nvPr/>
        </p:nvSpPr>
        <p:spPr>
          <a:xfrm flipH="1">
            <a:off x="3613680" y="2159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8" name=""/>
          <p:cNvSpPr/>
          <p:nvPr/>
        </p:nvSpPr>
        <p:spPr>
          <a:xfrm flipH="1" flipV="1">
            <a:off x="3599280" y="21546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9" name=""/>
          <p:cNvSpPr/>
          <p:nvPr/>
        </p:nvSpPr>
        <p:spPr>
          <a:xfrm flipH="1">
            <a:off x="3585240" y="2154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0" name=""/>
          <p:cNvSpPr/>
          <p:nvPr/>
        </p:nvSpPr>
        <p:spPr>
          <a:xfrm flipH="1">
            <a:off x="3580200" y="2154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1" name=""/>
          <p:cNvSpPr/>
          <p:nvPr/>
        </p:nvSpPr>
        <p:spPr>
          <a:xfrm flipH="1" flipV="1">
            <a:off x="3566160" y="21499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2" name=""/>
          <p:cNvSpPr/>
          <p:nvPr/>
        </p:nvSpPr>
        <p:spPr>
          <a:xfrm flipH="1">
            <a:off x="3561120" y="2149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3" name=""/>
          <p:cNvSpPr/>
          <p:nvPr/>
        </p:nvSpPr>
        <p:spPr>
          <a:xfrm flipH="1" flipV="1">
            <a:off x="3551760" y="21452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4" name=""/>
          <p:cNvSpPr/>
          <p:nvPr/>
        </p:nvSpPr>
        <p:spPr>
          <a:xfrm flipH="1" flipV="1">
            <a:off x="3542400" y="2140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5" name=""/>
          <p:cNvSpPr/>
          <p:nvPr/>
        </p:nvSpPr>
        <p:spPr>
          <a:xfrm flipH="1">
            <a:off x="3532680" y="2140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6" name=""/>
          <p:cNvSpPr/>
          <p:nvPr/>
        </p:nvSpPr>
        <p:spPr>
          <a:xfrm flipV="1">
            <a:off x="3532680" y="2135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7" name=""/>
          <p:cNvSpPr/>
          <p:nvPr/>
        </p:nvSpPr>
        <p:spPr>
          <a:xfrm flipH="1">
            <a:off x="3523320" y="2135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8" name=""/>
          <p:cNvSpPr/>
          <p:nvPr/>
        </p:nvSpPr>
        <p:spPr>
          <a:xfrm flipH="1">
            <a:off x="3518280" y="2135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9" name=""/>
          <p:cNvSpPr/>
          <p:nvPr/>
        </p:nvSpPr>
        <p:spPr>
          <a:xfrm flipH="1" flipV="1">
            <a:off x="3513600" y="213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0" name=""/>
          <p:cNvSpPr/>
          <p:nvPr/>
        </p:nvSpPr>
        <p:spPr>
          <a:xfrm flipH="1">
            <a:off x="3508920" y="2130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1" name=""/>
          <p:cNvSpPr/>
          <p:nvPr/>
        </p:nvSpPr>
        <p:spPr>
          <a:xfrm flipH="1" flipV="1">
            <a:off x="3504240" y="2126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2" name=""/>
          <p:cNvSpPr/>
          <p:nvPr/>
        </p:nvSpPr>
        <p:spPr>
          <a:xfrm flipV="1">
            <a:off x="3504240" y="2116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3" name=""/>
          <p:cNvSpPr/>
          <p:nvPr/>
        </p:nvSpPr>
        <p:spPr>
          <a:xfrm flipH="1" flipV="1">
            <a:off x="3499200" y="21070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4" name=""/>
          <p:cNvSpPr/>
          <p:nvPr/>
        </p:nvSpPr>
        <p:spPr>
          <a:xfrm flipV="1">
            <a:off x="3499200" y="2102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5" name=""/>
          <p:cNvSpPr/>
          <p:nvPr/>
        </p:nvSpPr>
        <p:spPr>
          <a:xfrm flipH="1" flipV="1">
            <a:off x="3494520" y="2097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6" name=""/>
          <p:cNvSpPr/>
          <p:nvPr/>
        </p:nvSpPr>
        <p:spPr>
          <a:xfrm flipV="1">
            <a:off x="3494520" y="2092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7" name=""/>
          <p:cNvSpPr/>
          <p:nvPr/>
        </p:nvSpPr>
        <p:spPr>
          <a:xfrm flipH="1" flipV="1">
            <a:off x="3489840" y="2088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8" name=""/>
          <p:cNvSpPr/>
          <p:nvPr/>
        </p:nvSpPr>
        <p:spPr>
          <a:xfrm flipH="1" flipV="1">
            <a:off x="3485160" y="20782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9" name=""/>
          <p:cNvSpPr/>
          <p:nvPr/>
        </p:nvSpPr>
        <p:spPr>
          <a:xfrm flipH="1" flipV="1">
            <a:off x="3475440" y="20689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0" name=""/>
          <p:cNvSpPr/>
          <p:nvPr/>
        </p:nvSpPr>
        <p:spPr>
          <a:xfrm flipV="1">
            <a:off x="3475440" y="2059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1" name=""/>
          <p:cNvSpPr/>
          <p:nvPr/>
        </p:nvSpPr>
        <p:spPr>
          <a:xfrm flipH="1" flipV="1">
            <a:off x="3466080" y="204516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2" name=""/>
          <p:cNvSpPr/>
          <p:nvPr/>
        </p:nvSpPr>
        <p:spPr>
          <a:xfrm flipV="1">
            <a:off x="3466080" y="2040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3" name=""/>
          <p:cNvSpPr/>
          <p:nvPr/>
        </p:nvSpPr>
        <p:spPr>
          <a:xfrm flipH="1" flipV="1">
            <a:off x="3461040" y="20260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4" name=""/>
          <p:cNvSpPr/>
          <p:nvPr/>
        </p:nvSpPr>
        <p:spPr>
          <a:xfrm flipV="1">
            <a:off x="3461040" y="2011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5" name=""/>
          <p:cNvSpPr/>
          <p:nvPr/>
        </p:nvSpPr>
        <p:spPr>
          <a:xfrm flipV="1">
            <a:off x="3461040" y="2002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6" name=""/>
          <p:cNvSpPr/>
          <p:nvPr/>
        </p:nvSpPr>
        <p:spPr>
          <a:xfrm flipV="1">
            <a:off x="3461040" y="197820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7" name=""/>
          <p:cNvSpPr/>
          <p:nvPr/>
        </p:nvSpPr>
        <p:spPr>
          <a:xfrm flipV="1">
            <a:off x="3461040" y="1968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8" name=""/>
          <p:cNvSpPr/>
          <p:nvPr/>
        </p:nvSpPr>
        <p:spPr>
          <a:xfrm flipV="1">
            <a:off x="3461040" y="1959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9" name=""/>
          <p:cNvSpPr/>
          <p:nvPr/>
        </p:nvSpPr>
        <p:spPr>
          <a:xfrm flipV="1">
            <a:off x="3461040" y="19450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0" name=""/>
          <p:cNvSpPr/>
          <p:nvPr/>
        </p:nvSpPr>
        <p:spPr>
          <a:xfrm flipV="1">
            <a:off x="3461040" y="1935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1" name=""/>
          <p:cNvSpPr/>
          <p:nvPr/>
        </p:nvSpPr>
        <p:spPr>
          <a:xfrm flipV="1">
            <a:off x="3461040" y="191160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2" name=""/>
          <p:cNvSpPr/>
          <p:nvPr/>
        </p:nvSpPr>
        <p:spPr>
          <a:xfrm flipV="1">
            <a:off x="3466080" y="1897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3" name=""/>
          <p:cNvSpPr/>
          <p:nvPr/>
        </p:nvSpPr>
        <p:spPr>
          <a:xfrm flipV="1">
            <a:off x="3470760" y="18831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4" name=""/>
          <p:cNvSpPr/>
          <p:nvPr/>
        </p:nvSpPr>
        <p:spPr>
          <a:xfrm flipV="1">
            <a:off x="3470760" y="18687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5" name=""/>
          <p:cNvSpPr/>
          <p:nvPr/>
        </p:nvSpPr>
        <p:spPr>
          <a:xfrm flipV="1">
            <a:off x="3475440" y="183996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6" name=""/>
          <p:cNvSpPr/>
          <p:nvPr/>
        </p:nvSpPr>
        <p:spPr>
          <a:xfrm flipV="1">
            <a:off x="3485160" y="181620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7" name=""/>
          <p:cNvSpPr/>
          <p:nvPr/>
        </p:nvSpPr>
        <p:spPr>
          <a:xfrm flipV="1">
            <a:off x="3499200" y="18018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8" name=""/>
          <p:cNvSpPr/>
          <p:nvPr/>
        </p:nvSpPr>
        <p:spPr>
          <a:xfrm flipV="1">
            <a:off x="3504240" y="178272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9" name=""/>
          <p:cNvSpPr/>
          <p:nvPr/>
        </p:nvSpPr>
        <p:spPr>
          <a:xfrm flipV="1">
            <a:off x="3513600" y="1773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0" name=""/>
          <p:cNvSpPr/>
          <p:nvPr/>
        </p:nvSpPr>
        <p:spPr>
          <a:xfrm flipV="1">
            <a:off x="3518280" y="175896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1" name=""/>
          <p:cNvSpPr/>
          <p:nvPr/>
        </p:nvSpPr>
        <p:spPr>
          <a:xfrm flipV="1">
            <a:off x="3523320" y="1754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2" name=""/>
          <p:cNvSpPr/>
          <p:nvPr/>
        </p:nvSpPr>
        <p:spPr>
          <a:xfrm flipV="1">
            <a:off x="3528000" y="1749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3" name=""/>
          <p:cNvSpPr/>
          <p:nvPr/>
        </p:nvSpPr>
        <p:spPr>
          <a:xfrm flipV="1">
            <a:off x="3528000" y="174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4" name=""/>
          <p:cNvSpPr/>
          <p:nvPr/>
        </p:nvSpPr>
        <p:spPr>
          <a:xfrm flipV="1">
            <a:off x="3532680" y="1739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5" name=""/>
          <p:cNvSpPr/>
          <p:nvPr/>
        </p:nvSpPr>
        <p:spPr>
          <a:xfrm flipV="1">
            <a:off x="3532680" y="1735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6" name=""/>
          <p:cNvSpPr/>
          <p:nvPr/>
        </p:nvSpPr>
        <p:spPr>
          <a:xfrm flipV="1">
            <a:off x="3532680" y="1730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7" name=""/>
          <p:cNvSpPr/>
          <p:nvPr/>
        </p:nvSpPr>
        <p:spPr>
          <a:xfrm flipV="1">
            <a:off x="3532680" y="1725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8" name=""/>
          <p:cNvSpPr/>
          <p:nvPr/>
        </p:nvSpPr>
        <p:spPr>
          <a:xfrm flipV="1">
            <a:off x="3537360" y="1720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9" name=""/>
          <p:cNvSpPr/>
          <p:nvPr/>
        </p:nvSpPr>
        <p:spPr>
          <a:xfrm flipV="1">
            <a:off x="3537360" y="17114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0" name=""/>
          <p:cNvSpPr/>
          <p:nvPr/>
        </p:nvSpPr>
        <p:spPr>
          <a:xfrm flipV="1">
            <a:off x="3542400" y="1701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1" name=""/>
          <p:cNvSpPr/>
          <p:nvPr/>
        </p:nvSpPr>
        <p:spPr>
          <a:xfrm flipV="1">
            <a:off x="3547080" y="1697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2" name=""/>
          <p:cNvSpPr/>
          <p:nvPr/>
        </p:nvSpPr>
        <p:spPr>
          <a:xfrm flipV="1">
            <a:off x="3547080" y="1682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3" name=""/>
          <p:cNvSpPr/>
          <p:nvPr/>
        </p:nvSpPr>
        <p:spPr>
          <a:xfrm flipV="1">
            <a:off x="3551760" y="1673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4" name=""/>
          <p:cNvSpPr/>
          <p:nvPr/>
        </p:nvSpPr>
        <p:spPr>
          <a:xfrm flipV="1">
            <a:off x="3551760" y="1668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5" name=""/>
          <p:cNvSpPr/>
          <p:nvPr/>
        </p:nvSpPr>
        <p:spPr>
          <a:xfrm flipV="1">
            <a:off x="3551760" y="1658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6" name=""/>
          <p:cNvSpPr/>
          <p:nvPr/>
        </p:nvSpPr>
        <p:spPr>
          <a:xfrm flipV="1">
            <a:off x="3556440" y="1654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7" name=""/>
          <p:cNvSpPr/>
          <p:nvPr/>
        </p:nvSpPr>
        <p:spPr>
          <a:xfrm>
            <a:off x="3561120" y="1654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8" name=""/>
          <p:cNvSpPr/>
          <p:nvPr/>
        </p:nvSpPr>
        <p:spPr>
          <a:xfrm flipV="1">
            <a:off x="3566160" y="1649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9" name=""/>
          <p:cNvSpPr/>
          <p:nvPr/>
        </p:nvSpPr>
        <p:spPr>
          <a:xfrm>
            <a:off x="3570840" y="1649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0" name=""/>
          <p:cNvSpPr/>
          <p:nvPr/>
        </p:nvSpPr>
        <p:spPr>
          <a:xfrm flipV="1">
            <a:off x="3580200" y="16444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1" name=""/>
          <p:cNvSpPr/>
          <p:nvPr/>
        </p:nvSpPr>
        <p:spPr>
          <a:xfrm>
            <a:off x="3589920" y="1644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2" name=""/>
          <p:cNvSpPr/>
          <p:nvPr/>
        </p:nvSpPr>
        <p:spPr>
          <a:xfrm flipV="1">
            <a:off x="3609000" y="1639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3" name=""/>
          <p:cNvSpPr/>
          <p:nvPr/>
        </p:nvSpPr>
        <p:spPr>
          <a:xfrm flipV="1">
            <a:off x="3632760" y="1635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4" name=""/>
          <p:cNvSpPr/>
          <p:nvPr/>
        </p:nvSpPr>
        <p:spPr>
          <a:xfrm flipV="1">
            <a:off x="3647160" y="163044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5" name=""/>
          <p:cNvSpPr/>
          <p:nvPr/>
        </p:nvSpPr>
        <p:spPr>
          <a:xfrm>
            <a:off x="3680640" y="1630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6" name=""/>
          <p:cNvSpPr/>
          <p:nvPr/>
        </p:nvSpPr>
        <p:spPr>
          <a:xfrm flipV="1">
            <a:off x="3694680" y="1625400"/>
            <a:ext cx="24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7" name=""/>
          <p:cNvSpPr/>
          <p:nvPr/>
        </p:nvSpPr>
        <p:spPr>
          <a:xfrm>
            <a:off x="3718800" y="1625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8" name=""/>
          <p:cNvSpPr/>
          <p:nvPr/>
        </p:nvSpPr>
        <p:spPr>
          <a:xfrm>
            <a:off x="3732840" y="1625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9" name=""/>
          <p:cNvSpPr/>
          <p:nvPr/>
        </p:nvSpPr>
        <p:spPr>
          <a:xfrm>
            <a:off x="3747240" y="1625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0" name=""/>
          <p:cNvSpPr/>
          <p:nvPr/>
        </p:nvSpPr>
        <p:spPr>
          <a:xfrm>
            <a:off x="3751920" y="16304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1" name=""/>
          <p:cNvSpPr/>
          <p:nvPr/>
        </p:nvSpPr>
        <p:spPr>
          <a:xfrm>
            <a:off x="8238240" y="1806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2" name=""/>
          <p:cNvSpPr/>
          <p:nvPr/>
        </p:nvSpPr>
        <p:spPr>
          <a:xfrm>
            <a:off x="8238240" y="1811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3" name=""/>
          <p:cNvSpPr/>
          <p:nvPr/>
        </p:nvSpPr>
        <p:spPr>
          <a:xfrm>
            <a:off x="8238240" y="181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4" name=""/>
          <p:cNvSpPr/>
          <p:nvPr/>
        </p:nvSpPr>
        <p:spPr>
          <a:xfrm>
            <a:off x="8238240" y="1820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5" name=""/>
          <p:cNvSpPr/>
          <p:nvPr/>
        </p:nvSpPr>
        <p:spPr>
          <a:xfrm>
            <a:off x="8238240" y="1825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6" name=""/>
          <p:cNvSpPr/>
          <p:nvPr/>
        </p:nvSpPr>
        <p:spPr>
          <a:xfrm>
            <a:off x="8238240" y="18306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7" name=""/>
          <p:cNvSpPr/>
          <p:nvPr/>
        </p:nvSpPr>
        <p:spPr>
          <a:xfrm>
            <a:off x="8242920" y="1849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8" name=""/>
          <p:cNvSpPr/>
          <p:nvPr/>
        </p:nvSpPr>
        <p:spPr>
          <a:xfrm>
            <a:off x="8242920" y="1854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9" name=""/>
          <p:cNvSpPr/>
          <p:nvPr/>
        </p:nvSpPr>
        <p:spPr>
          <a:xfrm>
            <a:off x="8242920" y="1873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0" name=""/>
          <p:cNvSpPr/>
          <p:nvPr/>
        </p:nvSpPr>
        <p:spPr>
          <a:xfrm>
            <a:off x="8242920" y="1883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1" name=""/>
          <p:cNvSpPr/>
          <p:nvPr/>
        </p:nvSpPr>
        <p:spPr>
          <a:xfrm>
            <a:off x="8247600" y="189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2" name=""/>
          <p:cNvSpPr/>
          <p:nvPr/>
        </p:nvSpPr>
        <p:spPr>
          <a:xfrm>
            <a:off x="8247600" y="1897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3" name=""/>
          <p:cNvSpPr/>
          <p:nvPr/>
        </p:nvSpPr>
        <p:spPr>
          <a:xfrm>
            <a:off x="8247600" y="1902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4" name=""/>
          <p:cNvSpPr/>
          <p:nvPr/>
        </p:nvSpPr>
        <p:spPr>
          <a:xfrm flipV="1">
            <a:off x="8247600" y="1902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5" name=""/>
          <p:cNvSpPr/>
          <p:nvPr/>
        </p:nvSpPr>
        <p:spPr>
          <a:xfrm flipH="1">
            <a:off x="8357400" y="1854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6" name=""/>
          <p:cNvSpPr/>
          <p:nvPr/>
        </p:nvSpPr>
        <p:spPr>
          <a:xfrm>
            <a:off x="8357400" y="18590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7" name=""/>
          <p:cNvSpPr/>
          <p:nvPr/>
        </p:nvSpPr>
        <p:spPr>
          <a:xfrm flipH="1">
            <a:off x="8352720" y="1864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8" name=""/>
          <p:cNvSpPr/>
          <p:nvPr/>
        </p:nvSpPr>
        <p:spPr>
          <a:xfrm>
            <a:off x="8352720" y="1864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9" name=""/>
          <p:cNvSpPr/>
          <p:nvPr/>
        </p:nvSpPr>
        <p:spPr>
          <a:xfrm flipH="1">
            <a:off x="8347680" y="1868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0" name=""/>
          <p:cNvSpPr/>
          <p:nvPr/>
        </p:nvSpPr>
        <p:spPr>
          <a:xfrm>
            <a:off x="8347680" y="1873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1" name=""/>
          <p:cNvSpPr/>
          <p:nvPr/>
        </p:nvSpPr>
        <p:spPr>
          <a:xfrm flipH="1">
            <a:off x="8333640" y="187812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2" name=""/>
          <p:cNvSpPr/>
          <p:nvPr/>
        </p:nvSpPr>
        <p:spPr>
          <a:xfrm flipH="1">
            <a:off x="8328600" y="1887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3" name=""/>
          <p:cNvSpPr/>
          <p:nvPr/>
        </p:nvSpPr>
        <p:spPr>
          <a:xfrm flipH="1">
            <a:off x="8323920" y="1892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4" name=""/>
          <p:cNvSpPr/>
          <p:nvPr/>
        </p:nvSpPr>
        <p:spPr>
          <a:xfrm flipH="1" flipV="1">
            <a:off x="8309520" y="1887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5" name=""/>
          <p:cNvSpPr/>
          <p:nvPr/>
        </p:nvSpPr>
        <p:spPr>
          <a:xfrm flipH="1" flipV="1">
            <a:off x="8304840" y="1883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6" name=""/>
          <p:cNvSpPr/>
          <p:nvPr/>
        </p:nvSpPr>
        <p:spPr>
          <a:xfrm flipV="1">
            <a:off x="8304840" y="1878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7" name=""/>
          <p:cNvSpPr/>
          <p:nvPr/>
        </p:nvSpPr>
        <p:spPr>
          <a:xfrm flipH="1" flipV="1">
            <a:off x="8300160" y="187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8" name=""/>
          <p:cNvSpPr/>
          <p:nvPr/>
        </p:nvSpPr>
        <p:spPr>
          <a:xfrm flipV="1">
            <a:off x="8300160" y="1854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9" name=""/>
          <p:cNvSpPr/>
          <p:nvPr/>
        </p:nvSpPr>
        <p:spPr>
          <a:xfrm flipV="1">
            <a:off x="8300160" y="1849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0" name=""/>
          <p:cNvSpPr/>
          <p:nvPr/>
        </p:nvSpPr>
        <p:spPr>
          <a:xfrm flipV="1">
            <a:off x="8300160" y="1839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1" name=""/>
          <p:cNvSpPr/>
          <p:nvPr/>
        </p:nvSpPr>
        <p:spPr>
          <a:xfrm flipV="1">
            <a:off x="8300160" y="1835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2" name=""/>
          <p:cNvSpPr/>
          <p:nvPr/>
        </p:nvSpPr>
        <p:spPr>
          <a:xfrm flipV="1">
            <a:off x="8300160" y="1830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3" name=""/>
          <p:cNvSpPr/>
          <p:nvPr/>
        </p:nvSpPr>
        <p:spPr>
          <a:xfrm flipV="1">
            <a:off x="8304840" y="18259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4" name=""/>
          <p:cNvSpPr/>
          <p:nvPr/>
        </p:nvSpPr>
        <p:spPr>
          <a:xfrm>
            <a:off x="8314560" y="1825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5" name=""/>
          <p:cNvSpPr/>
          <p:nvPr/>
        </p:nvSpPr>
        <p:spPr>
          <a:xfrm flipV="1">
            <a:off x="8319240" y="1820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6" name=""/>
          <p:cNvSpPr/>
          <p:nvPr/>
        </p:nvSpPr>
        <p:spPr>
          <a:xfrm>
            <a:off x="8323920" y="1820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7" name=""/>
          <p:cNvSpPr/>
          <p:nvPr/>
        </p:nvSpPr>
        <p:spPr>
          <a:xfrm>
            <a:off x="8328600" y="182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8" name=""/>
          <p:cNvSpPr/>
          <p:nvPr/>
        </p:nvSpPr>
        <p:spPr>
          <a:xfrm>
            <a:off x="8338320" y="1825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9" name=""/>
          <p:cNvSpPr/>
          <p:nvPr/>
        </p:nvSpPr>
        <p:spPr>
          <a:xfrm>
            <a:off x="8343000" y="18352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0" name=""/>
          <p:cNvSpPr/>
          <p:nvPr/>
        </p:nvSpPr>
        <p:spPr>
          <a:xfrm>
            <a:off x="8347680" y="1845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1" name=""/>
          <p:cNvSpPr/>
          <p:nvPr/>
        </p:nvSpPr>
        <p:spPr>
          <a:xfrm>
            <a:off x="8347680" y="1849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2" name=""/>
          <p:cNvSpPr/>
          <p:nvPr/>
        </p:nvSpPr>
        <p:spPr>
          <a:xfrm flipH="1">
            <a:off x="8343000" y="1854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PlaceHolder 1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7FE7679-CFF0-4544-9D72-29576C51653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844" name="Google Shape;375;p48" descr=""/>
          <p:cNvPicPr/>
          <p:nvPr/>
        </p:nvPicPr>
        <p:blipFill>
          <a:blip r:embed="rId1"/>
          <a:stretch/>
        </p:blipFill>
        <p:spPr>
          <a:xfrm>
            <a:off x="1071000" y="1643400"/>
            <a:ext cx="2936160" cy="2927880"/>
          </a:xfrm>
          <a:prstGeom prst="rect">
            <a:avLst/>
          </a:prstGeom>
          <a:ln w="0">
            <a:noFill/>
          </a:ln>
        </p:spPr>
      </p:pic>
      <p:pic>
        <p:nvPicPr>
          <p:cNvPr id="3845" name="Google Shape;376;p48" descr=""/>
          <p:cNvPicPr/>
          <p:nvPr/>
        </p:nvPicPr>
        <p:blipFill>
          <a:blip r:embed="rId2"/>
          <a:srcRect l="13051" t="10764" r="7462" b="5416"/>
          <a:stretch/>
        </p:blipFill>
        <p:spPr>
          <a:xfrm>
            <a:off x="1152720" y="1808640"/>
            <a:ext cx="458640" cy="462960"/>
          </a:xfrm>
          <a:prstGeom prst="rect">
            <a:avLst/>
          </a:prstGeom>
          <a:ln w="0">
            <a:noFill/>
          </a:ln>
        </p:spPr>
      </p:pic>
      <p:pic>
        <p:nvPicPr>
          <p:cNvPr id="3846" name="Google Shape;377;p48" descr=""/>
          <p:cNvPicPr/>
          <p:nvPr/>
        </p:nvPicPr>
        <p:blipFill>
          <a:blip r:embed="rId3"/>
          <a:stretch/>
        </p:blipFill>
        <p:spPr>
          <a:xfrm>
            <a:off x="439920" y="455040"/>
            <a:ext cx="630360" cy="660600"/>
          </a:xfrm>
          <a:prstGeom prst="rect">
            <a:avLst/>
          </a:prstGeom>
          <a:ln w="0">
            <a:noFill/>
          </a:ln>
        </p:spPr>
      </p:pic>
      <p:sp>
        <p:nvSpPr>
          <p:cNvPr id="3847" name="Google Shape;378;p48"/>
          <p:cNvSpPr/>
          <p:nvPr/>
        </p:nvSpPr>
        <p:spPr>
          <a:xfrm>
            <a:off x="2123280" y="296640"/>
            <a:ext cx="34617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8" name="Google Shape;379;p48"/>
          <p:cNvSpPr/>
          <p:nvPr/>
        </p:nvSpPr>
        <p:spPr>
          <a:xfrm>
            <a:off x="5908320" y="1764720"/>
            <a:ext cx="2519640" cy="2519640"/>
          </a:xfrm>
          <a:prstGeom prst="rect">
            <a:avLst/>
          </a:prstGeom>
          <a:solidFill>
            <a:srgbClr val="fce5cd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9" name="Google Shape;380;p48"/>
          <p:cNvSpPr/>
          <p:nvPr/>
        </p:nvSpPr>
        <p:spPr>
          <a:xfrm rot="5400000">
            <a:off x="831960" y="1800720"/>
            <a:ext cx="31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0" name="Google Shape;381;p48"/>
          <p:cNvSpPr/>
          <p:nvPr/>
        </p:nvSpPr>
        <p:spPr>
          <a:xfrm rot="16197600">
            <a:off x="437400" y="1633320"/>
            <a:ext cx="76752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1 (stride)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1" name="Google Shape;382;p48"/>
          <p:cNvSpPr/>
          <p:nvPr/>
        </p:nvSpPr>
        <p:spPr>
          <a:xfrm>
            <a:off x="5875560" y="1732320"/>
            <a:ext cx="3153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1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852" name="Google Shape;383;p48" descr=""/>
          <p:cNvPicPr/>
          <p:nvPr/>
        </p:nvPicPr>
        <p:blipFill>
          <a:blip r:embed="rId4"/>
          <a:stretch/>
        </p:blipFill>
        <p:spPr>
          <a:xfrm>
            <a:off x="439920" y="454320"/>
            <a:ext cx="630360" cy="661680"/>
          </a:xfrm>
          <a:prstGeom prst="rect">
            <a:avLst/>
          </a:prstGeom>
          <a:ln w="0">
            <a:noFill/>
          </a:ln>
        </p:spPr>
      </p:pic>
      <p:sp>
        <p:nvSpPr>
          <p:cNvPr id="3853" name="Google Shape;384;p48"/>
          <p:cNvSpPr/>
          <p:nvPr/>
        </p:nvSpPr>
        <p:spPr>
          <a:xfrm>
            <a:off x="1378080" y="788760"/>
            <a:ext cx="5050800" cy="1347480"/>
          </a:xfrm>
          <a:custGeom>
            <a:avLst/>
            <a:gdLst/>
            <a:ahLst/>
            <a:rect l="l" t="t" r="r" b="b"/>
            <a:pathLst>
              <a:path w="204352" h="44146">
                <a:moveTo>
                  <a:pt x="0" y="34914"/>
                </a:moveTo>
                <a:cubicBezTo>
                  <a:pt x="31872" y="29111"/>
                  <a:pt x="159975" y="-1443"/>
                  <a:pt x="191232" y="96"/>
                </a:cubicBezTo>
                <a:cubicBezTo>
                  <a:pt x="222489" y="1635"/>
                  <a:pt x="188155" y="36804"/>
                  <a:pt x="187540" y="44146"/>
                </a:cubicBezTo>
              </a:path>
            </a:pathLst>
          </a:custGeom>
          <a:noFill/>
          <a:ln w="9525">
            <a:solidFill>
              <a:srgbClr val="b6d7a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4" name="Google Shape;385;p48"/>
          <p:cNvSpPr/>
          <p:nvPr/>
        </p:nvSpPr>
        <p:spPr>
          <a:xfrm>
            <a:off x="6059520" y="1732320"/>
            <a:ext cx="3290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-5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855" name="Google Shape;386;p48" descr=""/>
          <p:cNvPicPr/>
          <p:nvPr/>
        </p:nvPicPr>
        <p:blipFill>
          <a:blip r:embed="rId5"/>
          <a:stretch/>
        </p:blipFill>
        <p:spPr>
          <a:xfrm>
            <a:off x="439920" y="442800"/>
            <a:ext cx="630360" cy="685080"/>
          </a:xfrm>
          <a:prstGeom prst="rect">
            <a:avLst/>
          </a:prstGeom>
          <a:ln w="0">
            <a:noFill/>
          </a:ln>
        </p:spPr>
      </p:pic>
      <p:sp>
        <p:nvSpPr>
          <p:cNvPr id="3856" name="Google Shape;387;p48"/>
          <p:cNvSpPr/>
          <p:nvPr/>
        </p:nvSpPr>
        <p:spPr>
          <a:xfrm>
            <a:off x="6356160" y="1742400"/>
            <a:ext cx="3290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6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7" name="Google Shape;388;p48"/>
          <p:cNvSpPr/>
          <p:nvPr/>
        </p:nvSpPr>
        <p:spPr>
          <a:xfrm>
            <a:off x="6683040" y="1362600"/>
            <a:ext cx="9702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500" spc="-1" strike="noStrike">
                <a:solidFill>
                  <a:srgbClr val="000000"/>
                </a:solidFill>
                <a:latin typeface="Raleway"/>
                <a:ea typeface="Raleway"/>
              </a:rPr>
              <a:t>. . . 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3858" name="Google Shape;389;p48"/>
          <p:cNvSpPr/>
          <p:nvPr/>
        </p:nvSpPr>
        <p:spPr>
          <a:xfrm>
            <a:off x="5868720" y="1959120"/>
            <a:ext cx="32904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4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859" name="Google Shape;390;p48"/>
          <p:cNvSpPr/>
          <p:nvPr/>
        </p:nvSpPr>
        <p:spPr>
          <a:xfrm rot="5400000">
            <a:off x="5354640" y="1921320"/>
            <a:ext cx="97020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500" spc="-1" strike="noStrike">
                <a:solidFill>
                  <a:srgbClr val="000000"/>
                </a:solidFill>
                <a:latin typeface="Raleway"/>
                <a:ea typeface="Raleway"/>
              </a:rPr>
              <a:t>. . . 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3860" name="Google Shape;391;p48"/>
          <p:cNvSpPr/>
          <p:nvPr/>
        </p:nvSpPr>
        <p:spPr>
          <a:xfrm rot="2700000">
            <a:off x="5988240" y="1817640"/>
            <a:ext cx="96984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4500" spc="-1" strike="noStrike">
                <a:solidFill>
                  <a:srgbClr val="000000"/>
                </a:solidFill>
                <a:latin typeface="Raleway"/>
                <a:ea typeface="Raleway"/>
              </a:rPr>
              <a:t>. . . </a:t>
            </a:r>
            <a:endParaRPr b="0" lang="en-US" sz="4500" spc="-1" strike="noStrike">
              <a:latin typeface="Arial"/>
            </a:endParaRPr>
          </a:p>
        </p:txBody>
      </p:sp>
      <p:pic>
        <p:nvPicPr>
          <p:cNvPr id="3861" name="Google Shape;392;p48" descr=""/>
          <p:cNvPicPr/>
          <p:nvPr/>
        </p:nvPicPr>
        <p:blipFill>
          <a:blip r:embed="rId6"/>
          <a:stretch/>
        </p:blipFill>
        <p:spPr>
          <a:xfrm>
            <a:off x="439920" y="426240"/>
            <a:ext cx="630360" cy="718200"/>
          </a:xfrm>
          <a:prstGeom prst="rect">
            <a:avLst/>
          </a:prstGeom>
          <a:ln w="0">
            <a:noFill/>
          </a:ln>
        </p:spPr>
      </p:pic>
      <p:sp>
        <p:nvSpPr>
          <p:cNvPr id="3862" name=""/>
          <p:cNvSpPr/>
          <p:nvPr/>
        </p:nvSpPr>
        <p:spPr>
          <a:xfrm flipH="1">
            <a:off x="3999960" y="4090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3" name=""/>
          <p:cNvSpPr/>
          <p:nvPr/>
        </p:nvSpPr>
        <p:spPr>
          <a:xfrm flipH="1">
            <a:off x="3995280" y="4090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4" name=""/>
          <p:cNvSpPr/>
          <p:nvPr/>
        </p:nvSpPr>
        <p:spPr>
          <a:xfrm flipH="1">
            <a:off x="3990240" y="4095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5" name=""/>
          <p:cNvSpPr/>
          <p:nvPr/>
        </p:nvSpPr>
        <p:spPr>
          <a:xfrm flipH="1">
            <a:off x="3985560" y="4095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6" name=""/>
          <p:cNvSpPr/>
          <p:nvPr/>
        </p:nvSpPr>
        <p:spPr>
          <a:xfrm flipH="1">
            <a:off x="3980880" y="4095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7" name=""/>
          <p:cNvSpPr/>
          <p:nvPr/>
        </p:nvSpPr>
        <p:spPr>
          <a:xfrm flipH="1">
            <a:off x="3976200" y="4095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8" name=""/>
          <p:cNvSpPr/>
          <p:nvPr/>
        </p:nvSpPr>
        <p:spPr>
          <a:xfrm flipH="1">
            <a:off x="3971160" y="4099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9" name=""/>
          <p:cNvSpPr/>
          <p:nvPr/>
        </p:nvSpPr>
        <p:spPr>
          <a:xfrm flipH="1">
            <a:off x="3966480" y="4099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0" name=""/>
          <p:cNvSpPr/>
          <p:nvPr/>
        </p:nvSpPr>
        <p:spPr>
          <a:xfrm flipH="1" flipV="1">
            <a:off x="3947400" y="40950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1" name=""/>
          <p:cNvSpPr/>
          <p:nvPr/>
        </p:nvSpPr>
        <p:spPr>
          <a:xfrm flipH="1" flipV="1">
            <a:off x="3938040" y="4090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2" name=""/>
          <p:cNvSpPr/>
          <p:nvPr/>
        </p:nvSpPr>
        <p:spPr>
          <a:xfrm flipH="1" flipV="1">
            <a:off x="3909240" y="4080600"/>
            <a:ext cx="28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3" name=""/>
          <p:cNvSpPr/>
          <p:nvPr/>
        </p:nvSpPr>
        <p:spPr>
          <a:xfrm flipH="1" flipV="1">
            <a:off x="3899880" y="4075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4" name=""/>
          <p:cNvSpPr/>
          <p:nvPr/>
        </p:nvSpPr>
        <p:spPr>
          <a:xfrm flipH="1" flipV="1">
            <a:off x="3871080" y="4056840"/>
            <a:ext cx="288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5" name=""/>
          <p:cNvSpPr/>
          <p:nvPr/>
        </p:nvSpPr>
        <p:spPr>
          <a:xfrm flipH="1" flipV="1">
            <a:off x="3861720" y="4052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6" name=""/>
          <p:cNvSpPr/>
          <p:nvPr/>
        </p:nvSpPr>
        <p:spPr>
          <a:xfrm flipH="1" flipV="1">
            <a:off x="3852000" y="40471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7" name=""/>
          <p:cNvSpPr/>
          <p:nvPr/>
        </p:nvSpPr>
        <p:spPr>
          <a:xfrm flipH="1" flipV="1">
            <a:off x="3842640" y="40424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8" name=""/>
          <p:cNvSpPr/>
          <p:nvPr/>
        </p:nvSpPr>
        <p:spPr>
          <a:xfrm flipH="1" flipV="1">
            <a:off x="3813840" y="403776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9" name=""/>
          <p:cNvSpPr/>
          <p:nvPr/>
        </p:nvSpPr>
        <p:spPr>
          <a:xfrm flipH="1">
            <a:off x="3809160" y="403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0" name=""/>
          <p:cNvSpPr/>
          <p:nvPr/>
        </p:nvSpPr>
        <p:spPr>
          <a:xfrm flipH="1">
            <a:off x="3780720" y="403776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1" name=""/>
          <p:cNvSpPr/>
          <p:nvPr/>
        </p:nvSpPr>
        <p:spPr>
          <a:xfrm flipH="1">
            <a:off x="3766320" y="40377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2" name=""/>
          <p:cNvSpPr/>
          <p:nvPr/>
        </p:nvSpPr>
        <p:spPr>
          <a:xfrm flipH="1">
            <a:off x="3761640" y="4042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3" name=""/>
          <p:cNvSpPr/>
          <p:nvPr/>
        </p:nvSpPr>
        <p:spPr>
          <a:xfrm flipH="1">
            <a:off x="3751920" y="4047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4" name=""/>
          <p:cNvSpPr/>
          <p:nvPr/>
        </p:nvSpPr>
        <p:spPr>
          <a:xfrm flipH="1">
            <a:off x="3742560" y="40471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5" name=""/>
          <p:cNvSpPr/>
          <p:nvPr/>
        </p:nvSpPr>
        <p:spPr>
          <a:xfrm flipH="1">
            <a:off x="3737520" y="4052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6" name=""/>
          <p:cNvSpPr/>
          <p:nvPr/>
        </p:nvSpPr>
        <p:spPr>
          <a:xfrm flipH="1">
            <a:off x="3728160" y="4056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7" name=""/>
          <p:cNvSpPr/>
          <p:nvPr/>
        </p:nvSpPr>
        <p:spPr>
          <a:xfrm flipH="1">
            <a:off x="3723480" y="4056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8" name=""/>
          <p:cNvSpPr/>
          <p:nvPr/>
        </p:nvSpPr>
        <p:spPr>
          <a:xfrm flipH="1">
            <a:off x="3718800" y="4056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9" name=""/>
          <p:cNvSpPr/>
          <p:nvPr/>
        </p:nvSpPr>
        <p:spPr>
          <a:xfrm flipH="1" flipV="1">
            <a:off x="3713760" y="4052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0" name=""/>
          <p:cNvSpPr/>
          <p:nvPr/>
        </p:nvSpPr>
        <p:spPr>
          <a:xfrm flipH="1">
            <a:off x="3704400" y="4052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1" name=""/>
          <p:cNvSpPr/>
          <p:nvPr/>
        </p:nvSpPr>
        <p:spPr>
          <a:xfrm flipH="1">
            <a:off x="3690000" y="4052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2" name=""/>
          <p:cNvSpPr/>
          <p:nvPr/>
        </p:nvSpPr>
        <p:spPr>
          <a:xfrm flipH="1">
            <a:off x="3685320" y="405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3" name=""/>
          <p:cNvSpPr/>
          <p:nvPr/>
        </p:nvSpPr>
        <p:spPr>
          <a:xfrm flipH="1">
            <a:off x="3666240" y="40521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4" name=""/>
          <p:cNvSpPr/>
          <p:nvPr/>
        </p:nvSpPr>
        <p:spPr>
          <a:xfrm flipH="1">
            <a:off x="3661560" y="405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5" name=""/>
          <p:cNvSpPr/>
          <p:nvPr/>
        </p:nvSpPr>
        <p:spPr>
          <a:xfrm flipH="1">
            <a:off x="3647160" y="4052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6" name=""/>
          <p:cNvSpPr/>
          <p:nvPr/>
        </p:nvSpPr>
        <p:spPr>
          <a:xfrm flipH="1">
            <a:off x="3637440" y="4052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7" name=""/>
          <p:cNvSpPr/>
          <p:nvPr/>
        </p:nvSpPr>
        <p:spPr>
          <a:xfrm flipH="1">
            <a:off x="3632760" y="405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8" name=""/>
          <p:cNvSpPr/>
          <p:nvPr/>
        </p:nvSpPr>
        <p:spPr>
          <a:xfrm flipH="1">
            <a:off x="3628080" y="405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9" name=""/>
          <p:cNvSpPr/>
          <p:nvPr/>
        </p:nvSpPr>
        <p:spPr>
          <a:xfrm flipH="1">
            <a:off x="3623400" y="405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0" name=""/>
          <p:cNvSpPr/>
          <p:nvPr/>
        </p:nvSpPr>
        <p:spPr>
          <a:xfrm flipH="1">
            <a:off x="3613680" y="40521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1" name=""/>
          <p:cNvSpPr/>
          <p:nvPr/>
        </p:nvSpPr>
        <p:spPr>
          <a:xfrm flipH="1">
            <a:off x="3609000" y="4056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2" name=""/>
          <p:cNvSpPr/>
          <p:nvPr/>
        </p:nvSpPr>
        <p:spPr>
          <a:xfrm flipH="1">
            <a:off x="3604320" y="405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3" name=""/>
          <p:cNvSpPr/>
          <p:nvPr/>
        </p:nvSpPr>
        <p:spPr>
          <a:xfrm flipH="1">
            <a:off x="3599280" y="4061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4" name=""/>
          <p:cNvSpPr/>
          <p:nvPr/>
        </p:nvSpPr>
        <p:spPr>
          <a:xfrm flipH="1">
            <a:off x="3594600" y="40662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5" name=""/>
          <p:cNvSpPr/>
          <p:nvPr/>
        </p:nvSpPr>
        <p:spPr>
          <a:xfrm flipH="1">
            <a:off x="3589920" y="4071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6" name=""/>
          <p:cNvSpPr/>
          <p:nvPr/>
        </p:nvSpPr>
        <p:spPr>
          <a:xfrm>
            <a:off x="3589920" y="4075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7" name=""/>
          <p:cNvSpPr/>
          <p:nvPr/>
        </p:nvSpPr>
        <p:spPr>
          <a:xfrm>
            <a:off x="3589920" y="4080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8" name=""/>
          <p:cNvSpPr/>
          <p:nvPr/>
        </p:nvSpPr>
        <p:spPr>
          <a:xfrm>
            <a:off x="3589920" y="4090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9" name=""/>
          <p:cNvSpPr/>
          <p:nvPr/>
        </p:nvSpPr>
        <p:spPr>
          <a:xfrm>
            <a:off x="3594600" y="4095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0" name=""/>
          <p:cNvSpPr/>
          <p:nvPr/>
        </p:nvSpPr>
        <p:spPr>
          <a:xfrm>
            <a:off x="3594600" y="4099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1" name=""/>
          <p:cNvSpPr/>
          <p:nvPr/>
        </p:nvSpPr>
        <p:spPr>
          <a:xfrm>
            <a:off x="3594600" y="4104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2" name=""/>
          <p:cNvSpPr/>
          <p:nvPr/>
        </p:nvSpPr>
        <p:spPr>
          <a:xfrm>
            <a:off x="3594600" y="4109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3" name=""/>
          <p:cNvSpPr/>
          <p:nvPr/>
        </p:nvSpPr>
        <p:spPr>
          <a:xfrm>
            <a:off x="3594600" y="4114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4" name=""/>
          <p:cNvSpPr/>
          <p:nvPr/>
        </p:nvSpPr>
        <p:spPr>
          <a:xfrm flipH="1">
            <a:off x="3589920" y="4118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5" name=""/>
          <p:cNvSpPr/>
          <p:nvPr/>
        </p:nvSpPr>
        <p:spPr>
          <a:xfrm>
            <a:off x="3589920" y="4128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6" name=""/>
          <p:cNvSpPr/>
          <p:nvPr/>
        </p:nvSpPr>
        <p:spPr>
          <a:xfrm flipH="1">
            <a:off x="3585240" y="4133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7" name=""/>
          <p:cNvSpPr/>
          <p:nvPr/>
        </p:nvSpPr>
        <p:spPr>
          <a:xfrm>
            <a:off x="3585240" y="4137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8" name=""/>
          <p:cNvSpPr/>
          <p:nvPr/>
        </p:nvSpPr>
        <p:spPr>
          <a:xfrm flipH="1">
            <a:off x="3580200" y="4142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9" name=""/>
          <p:cNvSpPr/>
          <p:nvPr/>
        </p:nvSpPr>
        <p:spPr>
          <a:xfrm>
            <a:off x="3580200" y="4147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0" name=""/>
          <p:cNvSpPr/>
          <p:nvPr/>
        </p:nvSpPr>
        <p:spPr>
          <a:xfrm>
            <a:off x="3580200" y="4156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1" name=""/>
          <p:cNvSpPr/>
          <p:nvPr/>
        </p:nvSpPr>
        <p:spPr>
          <a:xfrm flipH="1">
            <a:off x="3575520" y="4161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2" name=""/>
          <p:cNvSpPr/>
          <p:nvPr/>
        </p:nvSpPr>
        <p:spPr>
          <a:xfrm flipH="1">
            <a:off x="3570840" y="41760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3" name=""/>
          <p:cNvSpPr/>
          <p:nvPr/>
        </p:nvSpPr>
        <p:spPr>
          <a:xfrm>
            <a:off x="3570840" y="4185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4" name=""/>
          <p:cNvSpPr/>
          <p:nvPr/>
        </p:nvSpPr>
        <p:spPr>
          <a:xfrm flipH="1">
            <a:off x="3566160" y="41904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5" name=""/>
          <p:cNvSpPr/>
          <p:nvPr/>
        </p:nvSpPr>
        <p:spPr>
          <a:xfrm flipH="1">
            <a:off x="3561120" y="42141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6" name=""/>
          <p:cNvSpPr/>
          <p:nvPr/>
        </p:nvSpPr>
        <p:spPr>
          <a:xfrm flipH="1">
            <a:off x="3556440" y="422352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7" name=""/>
          <p:cNvSpPr/>
          <p:nvPr/>
        </p:nvSpPr>
        <p:spPr>
          <a:xfrm>
            <a:off x="3556440" y="4247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8" name=""/>
          <p:cNvSpPr/>
          <p:nvPr/>
        </p:nvSpPr>
        <p:spPr>
          <a:xfrm flipH="1">
            <a:off x="3551760" y="4252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9" name=""/>
          <p:cNvSpPr/>
          <p:nvPr/>
        </p:nvSpPr>
        <p:spPr>
          <a:xfrm flipH="1">
            <a:off x="3547080" y="42570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0" name=""/>
          <p:cNvSpPr/>
          <p:nvPr/>
        </p:nvSpPr>
        <p:spPr>
          <a:xfrm>
            <a:off x="3547080" y="4276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1" name=""/>
          <p:cNvSpPr/>
          <p:nvPr/>
        </p:nvSpPr>
        <p:spPr>
          <a:xfrm>
            <a:off x="3547080" y="42807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2" name=""/>
          <p:cNvSpPr/>
          <p:nvPr/>
        </p:nvSpPr>
        <p:spPr>
          <a:xfrm>
            <a:off x="3551760" y="4309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3" name=""/>
          <p:cNvSpPr/>
          <p:nvPr/>
        </p:nvSpPr>
        <p:spPr>
          <a:xfrm>
            <a:off x="3551760" y="43142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4" name=""/>
          <p:cNvSpPr/>
          <p:nvPr/>
        </p:nvSpPr>
        <p:spPr>
          <a:xfrm>
            <a:off x="3551760" y="4338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5" name=""/>
          <p:cNvSpPr/>
          <p:nvPr/>
        </p:nvSpPr>
        <p:spPr>
          <a:xfrm>
            <a:off x="3551760" y="4352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6" name=""/>
          <p:cNvSpPr/>
          <p:nvPr/>
        </p:nvSpPr>
        <p:spPr>
          <a:xfrm flipH="1">
            <a:off x="3547080" y="436176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7" name=""/>
          <p:cNvSpPr/>
          <p:nvPr/>
        </p:nvSpPr>
        <p:spPr>
          <a:xfrm>
            <a:off x="3547080" y="4395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8" name=""/>
          <p:cNvSpPr/>
          <p:nvPr/>
        </p:nvSpPr>
        <p:spPr>
          <a:xfrm flipH="1">
            <a:off x="3542400" y="44049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9" name=""/>
          <p:cNvSpPr/>
          <p:nvPr/>
        </p:nvSpPr>
        <p:spPr>
          <a:xfrm>
            <a:off x="3542400" y="4428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0" name=""/>
          <p:cNvSpPr/>
          <p:nvPr/>
        </p:nvSpPr>
        <p:spPr>
          <a:xfrm flipH="1">
            <a:off x="3537360" y="443808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1" name=""/>
          <p:cNvSpPr/>
          <p:nvPr/>
        </p:nvSpPr>
        <p:spPr>
          <a:xfrm>
            <a:off x="3537360" y="4457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2" name=""/>
          <p:cNvSpPr/>
          <p:nvPr/>
        </p:nvSpPr>
        <p:spPr>
          <a:xfrm>
            <a:off x="3537360" y="4461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3" name=""/>
          <p:cNvSpPr/>
          <p:nvPr/>
        </p:nvSpPr>
        <p:spPr>
          <a:xfrm>
            <a:off x="3537360" y="446688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4" name=""/>
          <p:cNvSpPr/>
          <p:nvPr/>
        </p:nvSpPr>
        <p:spPr>
          <a:xfrm>
            <a:off x="3542400" y="4485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5" name=""/>
          <p:cNvSpPr/>
          <p:nvPr/>
        </p:nvSpPr>
        <p:spPr>
          <a:xfrm>
            <a:off x="3542400" y="4490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6" name=""/>
          <p:cNvSpPr/>
          <p:nvPr/>
        </p:nvSpPr>
        <p:spPr>
          <a:xfrm>
            <a:off x="3542400" y="4495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7" name=""/>
          <p:cNvSpPr/>
          <p:nvPr/>
        </p:nvSpPr>
        <p:spPr>
          <a:xfrm>
            <a:off x="3547080" y="4505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8" name=""/>
          <p:cNvSpPr/>
          <p:nvPr/>
        </p:nvSpPr>
        <p:spPr>
          <a:xfrm>
            <a:off x="3547080" y="4509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9" name=""/>
          <p:cNvSpPr/>
          <p:nvPr/>
        </p:nvSpPr>
        <p:spPr>
          <a:xfrm>
            <a:off x="3551760" y="4509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0" name=""/>
          <p:cNvSpPr/>
          <p:nvPr/>
        </p:nvSpPr>
        <p:spPr>
          <a:xfrm>
            <a:off x="3551760" y="4519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1" name=""/>
          <p:cNvSpPr/>
          <p:nvPr/>
        </p:nvSpPr>
        <p:spPr>
          <a:xfrm>
            <a:off x="3556440" y="4524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2" name=""/>
          <p:cNvSpPr/>
          <p:nvPr/>
        </p:nvSpPr>
        <p:spPr>
          <a:xfrm>
            <a:off x="3556440" y="4528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3" name=""/>
          <p:cNvSpPr/>
          <p:nvPr/>
        </p:nvSpPr>
        <p:spPr>
          <a:xfrm>
            <a:off x="3556440" y="4533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4" name=""/>
          <p:cNvSpPr/>
          <p:nvPr/>
        </p:nvSpPr>
        <p:spPr>
          <a:xfrm>
            <a:off x="3556440" y="4538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5" name=""/>
          <p:cNvSpPr/>
          <p:nvPr/>
        </p:nvSpPr>
        <p:spPr>
          <a:xfrm>
            <a:off x="3556440" y="4543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6" name=""/>
          <p:cNvSpPr/>
          <p:nvPr/>
        </p:nvSpPr>
        <p:spPr>
          <a:xfrm>
            <a:off x="3561120" y="4552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7" name=""/>
          <p:cNvSpPr/>
          <p:nvPr/>
        </p:nvSpPr>
        <p:spPr>
          <a:xfrm>
            <a:off x="3566160" y="4552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8" name=""/>
          <p:cNvSpPr/>
          <p:nvPr/>
        </p:nvSpPr>
        <p:spPr>
          <a:xfrm>
            <a:off x="3570840" y="4557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9" name=""/>
          <p:cNvSpPr/>
          <p:nvPr/>
        </p:nvSpPr>
        <p:spPr>
          <a:xfrm flipV="1">
            <a:off x="3575520" y="4552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0" name=""/>
          <p:cNvSpPr/>
          <p:nvPr/>
        </p:nvSpPr>
        <p:spPr>
          <a:xfrm>
            <a:off x="3589920" y="4552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1" name=""/>
          <p:cNvSpPr/>
          <p:nvPr/>
        </p:nvSpPr>
        <p:spPr>
          <a:xfrm>
            <a:off x="3594600" y="4552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2" name=""/>
          <p:cNvSpPr/>
          <p:nvPr/>
        </p:nvSpPr>
        <p:spPr>
          <a:xfrm flipV="1">
            <a:off x="3599280" y="4547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3" name=""/>
          <p:cNvSpPr/>
          <p:nvPr/>
        </p:nvSpPr>
        <p:spPr>
          <a:xfrm>
            <a:off x="3609000" y="454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4" name=""/>
          <p:cNvSpPr/>
          <p:nvPr/>
        </p:nvSpPr>
        <p:spPr>
          <a:xfrm>
            <a:off x="3613680" y="454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5" name=""/>
          <p:cNvSpPr/>
          <p:nvPr/>
        </p:nvSpPr>
        <p:spPr>
          <a:xfrm>
            <a:off x="3628080" y="454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6" name=""/>
          <p:cNvSpPr/>
          <p:nvPr/>
        </p:nvSpPr>
        <p:spPr>
          <a:xfrm>
            <a:off x="3632760" y="454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7" name=""/>
          <p:cNvSpPr/>
          <p:nvPr/>
        </p:nvSpPr>
        <p:spPr>
          <a:xfrm>
            <a:off x="3637440" y="454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8" name=""/>
          <p:cNvSpPr/>
          <p:nvPr/>
        </p:nvSpPr>
        <p:spPr>
          <a:xfrm>
            <a:off x="3651840" y="454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9" name=""/>
          <p:cNvSpPr/>
          <p:nvPr/>
        </p:nvSpPr>
        <p:spPr>
          <a:xfrm>
            <a:off x="3661560" y="45478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0" name=""/>
          <p:cNvSpPr/>
          <p:nvPr/>
        </p:nvSpPr>
        <p:spPr>
          <a:xfrm>
            <a:off x="3690000" y="454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1" name=""/>
          <p:cNvSpPr/>
          <p:nvPr/>
        </p:nvSpPr>
        <p:spPr>
          <a:xfrm>
            <a:off x="3699720" y="4547880"/>
            <a:ext cx="52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2" name=""/>
          <p:cNvSpPr/>
          <p:nvPr/>
        </p:nvSpPr>
        <p:spPr>
          <a:xfrm>
            <a:off x="3751920" y="454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3" name=""/>
          <p:cNvSpPr/>
          <p:nvPr/>
        </p:nvSpPr>
        <p:spPr>
          <a:xfrm>
            <a:off x="3766320" y="4547880"/>
            <a:ext cx="428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4" name=""/>
          <p:cNvSpPr/>
          <p:nvPr/>
        </p:nvSpPr>
        <p:spPr>
          <a:xfrm>
            <a:off x="3809160" y="454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5" name=""/>
          <p:cNvSpPr/>
          <p:nvPr/>
        </p:nvSpPr>
        <p:spPr>
          <a:xfrm>
            <a:off x="3818880" y="454788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6" name=""/>
          <p:cNvSpPr/>
          <p:nvPr/>
        </p:nvSpPr>
        <p:spPr>
          <a:xfrm>
            <a:off x="3852000" y="454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7" name=""/>
          <p:cNvSpPr/>
          <p:nvPr/>
        </p:nvSpPr>
        <p:spPr>
          <a:xfrm>
            <a:off x="3861720" y="4547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8" name=""/>
          <p:cNvSpPr/>
          <p:nvPr/>
        </p:nvSpPr>
        <p:spPr>
          <a:xfrm>
            <a:off x="3885480" y="4547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9" name=""/>
          <p:cNvSpPr/>
          <p:nvPr/>
        </p:nvSpPr>
        <p:spPr>
          <a:xfrm>
            <a:off x="3894840" y="454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0" name=""/>
          <p:cNvSpPr/>
          <p:nvPr/>
        </p:nvSpPr>
        <p:spPr>
          <a:xfrm>
            <a:off x="3904560" y="45478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1" name=""/>
          <p:cNvSpPr/>
          <p:nvPr/>
        </p:nvSpPr>
        <p:spPr>
          <a:xfrm>
            <a:off x="3928320" y="4552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2" name=""/>
          <p:cNvSpPr/>
          <p:nvPr/>
        </p:nvSpPr>
        <p:spPr>
          <a:xfrm>
            <a:off x="3947400" y="4552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3" name=""/>
          <p:cNvSpPr/>
          <p:nvPr/>
        </p:nvSpPr>
        <p:spPr>
          <a:xfrm>
            <a:off x="3961800" y="4552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4" name=""/>
          <p:cNvSpPr/>
          <p:nvPr/>
        </p:nvSpPr>
        <p:spPr>
          <a:xfrm>
            <a:off x="3971160" y="455256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5" name=""/>
          <p:cNvSpPr/>
          <p:nvPr/>
        </p:nvSpPr>
        <p:spPr>
          <a:xfrm>
            <a:off x="3995280" y="4557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6" name=""/>
          <p:cNvSpPr/>
          <p:nvPr/>
        </p:nvSpPr>
        <p:spPr>
          <a:xfrm>
            <a:off x="4004640" y="4557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7" name=""/>
          <p:cNvSpPr/>
          <p:nvPr/>
        </p:nvSpPr>
        <p:spPr>
          <a:xfrm>
            <a:off x="4009320" y="4557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8" name=""/>
          <p:cNvSpPr/>
          <p:nvPr/>
        </p:nvSpPr>
        <p:spPr>
          <a:xfrm flipV="1">
            <a:off x="4019040" y="4552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9" name=""/>
          <p:cNvSpPr/>
          <p:nvPr/>
        </p:nvSpPr>
        <p:spPr>
          <a:xfrm>
            <a:off x="4023720" y="4552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0" name=""/>
          <p:cNvSpPr/>
          <p:nvPr/>
        </p:nvSpPr>
        <p:spPr>
          <a:xfrm flipV="1">
            <a:off x="4028400" y="4547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1" name=""/>
          <p:cNvSpPr/>
          <p:nvPr/>
        </p:nvSpPr>
        <p:spPr>
          <a:xfrm>
            <a:off x="4042800" y="454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2" name=""/>
          <p:cNvSpPr/>
          <p:nvPr/>
        </p:nvSpPr>
        <p:spPr>
          <a:xfrm flipV="1">
            <a:off x="4047480" y="45381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3" name=""/>
          <p:cNvSpPr/>
          <p:nvPr/>
        </p:nvSpPr>
        <p:spPr>
          <a:xfrm>
            <a:off x="4057200" y="4538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4" name=""/>
          <p:cNvSpPr/>
          <p:nvPr/>
        </p:nvSpPr>
        <p:spPr>
          <a:xfrm flipV="1">
            <a:off x="4061880" y="4533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5" name=""/>
          <p:cNvSpPr/>
          <p:nvPr/>
        </p:nvSpPr>
        <p:spPr>
          <a:xfrm flipV="1">
            <a:off x="4061880" y="4524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6" name=""/>
          <p:cNvSpPr/>
          <p:nvPr/>
        </p:nvSpPr>
        <p:spPr>
          <a:xfrm flipV="1">
            <a:off x="4066560" y="4519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7" name=""/>
          <p:cNvSpPr/>
          <p:nvPr/>
        </p:nvSpPr>
        <p:spPr>
          <a:xfrm flipV="1">
            <a:off x="4066560" y="45050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8" name=""/>
          <p:cNvSpPr/>
          <p:nvPr/>
        </p:nvSpPr>
        <p:spPr>
          <a:xfrm flipV="1">
            <a:off x="4071240" y="4490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9" name=""/>
          <p:cNvSpPr/>
          <p:nvPr/>
        </p:nvSpPr>
        <p:spPr>
          <a:xfrm flipH="1" flipV="1">
            <a:off x="4066560" y="44668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0" name=""/>
          <p:cNvSpPr/>
          <p:nvPr/>
        </p:nvSpPr>
        <p:spPr>
          <a:xfrm flipV="1">
            <a:off x="4066560" y="4452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1" name=""/>
          <p:cNvSpPr/>
          <p:nvPr/>
        </p:nvSpPr>
        <p:spPr>
          <a:xfrm flipH="1" flipV="1">
            <a:off x="4061880" y="440964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2" name=""/>
          <p:cNvSpPr/>
          <p:nvPr/>
        </p:nvSpPr>
        <p:spPr>
          <a:xfrm flipV="1">
            <a:off x="4061880" y="43905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3" name=""/>
          <p:cNvSpPr/>
          <p:nvPr/>
        </p:nvSpPr>
        <p:spPr>
          <a:xfrm flipV="1">
            <a:off x="4061880" y="43570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4" name=""/>
          <p:cNvSpPr/>
          <p:nvPr/>
        </p:nvSpPr>
        <p:spPr>
          <a:xfrm flipH="1" flipV="1">
            <a:off x="4057200" y="43426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5" name=""/>
          <p:cNvSpPr/>
          <p:nvPr/>
        </p:nvSpPr>
        <p:spPr>
          <a:xfrm flipV="1">
            <a:off x="4057200" y="4280760"/>
            <a:ext cx="0" cy="619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6" name=""/>
          <p:cNvSpPr/>
          <p:nvPr/>
        </p:nvSpPr>
        <p:spPr>
          <a:xfrm flipV="1">
            <a:off x="4057200" y="4266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7" name=""/>
          <p:cNvSpPr/>
          <p:nvPr/>
        </p:nvSpPr>
        <p:spPr>
          <a:xfrm flipV="1">
            <a:off x="4057200" y="423792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8" name=""/>
          <p:cNvSpPr/>
          <p:nvPr/>
        </p:nvSpPr>
        <p:spPr>
          <a:xfrm flipV="1">
            <a:off x="4057200" y="4228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9" name=""/>
          <p:cNvSpPr/>
          <p:nvPr/>
        </p:nvSpPr>
        <p:spPr>
          <a:xfrm flipV="1">
            <a:off x="4057200" y="4209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0" name=""/>
          <p:cNvSpPr/>
          <p:nvPr/>
        </p:nvSpPr>
        <p:spPr>
          <a:xfrm flipH="1" flipV="1">
            <a:off x="4052520" y="4199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1" name=""/>
          <p:cNvSpPr/>
          <p:nvPr/>
        </p:nvSpPr>
        <p:spPr>
          <a:xfrm flipV="1">
            <a:off x="405252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2" name=""/>
          <p:cNvSpPr/>
          <p:nvPr/>
        </p:nvSpPr>
        <p:spPr>
          <a:xfrm flipH="1" flipV="1">
            <a:off x="4047480" y="41853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3" name=""/>
          <p:cNvSpPr/>
          <p:nvPr/>
        </p:nvSpPr>
        <p:spPr>
          <a:xfrm flipH="1" flipV="1">
            <a:off x="4042800" y="4180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4" name=""/>
          <p:cNvSpPr/>
          <p:nvPr/>
        </p:nvSpPr>
        <p:spPr>
          <a:xfrm flipH="1">
            <a:off x="4038120" y="4180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5" name=""/>
          <p:cNvSpPr/>
          <p:nvPr/>
        </p:nvSpPr>
        <p:spPr>
          <a:xfrm flipH="1" flipV="1">
            <a:off x="4028400" y="41713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6" name=""/>
          <p:cNvSpPr/>
          <p:nvPr/>
        </p:nvSpPr>
        <p:spPr>
          <a:xfrm flipH="1" flipV="1">
            <a:off x="4023720" y="4166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7" name=""/>
          <p:cNvSpPr/>
          <p:nvPr/>
        </p:nvSpPr>
        <p:spPr>
          <a:xfrm flipH="1" flipV="1">
            <a:off x="4019040" y="4161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8" name=""/>
          <p:cNvSpPr/>
          <p:nvPr/>
        </p:nvSpPr>
        <p:spPr>
          <a:xfrm flipH="1" flipV="1">
            <a:off x="4009320" y="41472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9" name=""/>
          <p:cNvSpPr/>
          <p:nvPr/>
        </p:nvSpPr>
        <p:spPr>
          <a:xfrm flipH="1" flipV="1">
            <a:off x="4004640" y="4142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0" name=""/>
          <p:cNvSpPr/>
          <p:nvPr/>
        </p:nvSpPr>
        <p:spPr>
          <a:xfrm flipV="1">
            <a:off x="4004640" y="4137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1" name=""/>
          <p:cNvSpPr/>
          <p:nvPr/>
        </p:nvSpPr>
        <p:spPr>
          <a:xfrm>
            <a:off x="4004640" y="4137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2" name=""/>
          <p:cNvSpPr/>
          <p:nvPr/>
        </p:nvSpPr>
        <p:spPr>
          <a:xfrm flipV="1">
            <a:off x="4009320" y="41281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3" name=""/>
          <p:cNvSpPr/>
          <p:nvPr/>
        </p:nvSpPr>
        <p:spPr>
          <a:xfrm flipH="1">
            <a:off x="4271760" y="4304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4" name=""/>
          <p:cNvSpPr/>
          <p:nvPr/>
        </p:nvSpPr>
        <p:spPr>
          <a:xfrm flipH="1">
            <a:off x="4262040" y="4304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5" name=""/>
          <p:cNvSpPr/>
          <p:nvPr/>
        </p:nvSpPr>
        <p:spPr>
          <a:xfrm flipH="1">
            <a:off x="4257360" y="4304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6" name=""/>
          <p:cNvSpPr/>
          <p:nvPr/>
        </p:nvSpPr>
        <p:spPr>
          <a:xfrm flipH="1">
            <a:off x="4252680" y="4304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7" name=""/>
          <p:cNvSpPr/>
          <p:nvPr/>
        </p:nvSpPr>
        <p:spPr>
          <a:xfrm flipH="1" flipV="1">
            <a:off x="4228920" y="42998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8" name=""/>
          <p:cNvSpPr/>
          <p:nvPr/>
        </p:nvSpPr>
        <p:spPr>
          <a:xfrm flipH="1">
            <a:off x="4223880" y="4299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9" name=""/>
          <p:cNvSpPr/>
          <p:nvPr/>
        </p:nvSpPr>
        <p:spPr>
          <a:xfrm flipH="1">
            <a:off x="4219200" y="429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0" name=""/>
          <p:cNvSpPr/>
          <p:nvPr/>
        </p:nvSpPr>
        <p:spPr>
          <a:xfrm flipH="1">
            <a:off x="4204800" y="4299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1" name=""/>
          <p:cNvSpPr/>
          <p:nvPr/>
        </p:nvSpPr>
        <p:spPr>
          <a:xfrm flipH="1">
            <a:off x="4200120" y="429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2" name=""/>
          <p:cNvSpPr/>
          <p:nvPr/>
        </p:nvSpPr>
        <p:spPr>
          <a:xfrm flipH="1">
            <a:off x="4190760" y="42998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3" name=""/>
          <p:cNvSpPr/>
          <p:nvPr/>
        </p:nvSpPr>
        <p:spPr>
          <a:xfrm flipH="1">
            <a:off x="4562640" y="4195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4" name=""/>
          <p:cNvSpPr/>
          <p:nvPr/>
        </p:nvSpPr>
        <p:spPr>
          <a:xfrm>
            <a:off x="456264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5" name=""/>
          <p:cNvSpPr/>
          <p:nvPr/>
        </p:nvSpPr>
        <p:spPr>
          <a:xfrm>
            <a:off x="4562640" y="4199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6" name=""/>
          <p:cNvSpPr/>
          <p:nvPr/>
        </p:nvSpPr>
        <p:spPr>
          <a:xfrm flipH="1">
            <a:off x="4557600" y="42044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7" name=""/>
          <p:cNvSpPr/>
          <p:nvPr/>
        </p:nvSpPr>
        <p:spPr>
          <a:xfrm>
            <a:off x="4557600" y="4209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8" name=""/>
          <p:cNvSpPr/>
          <p:nvPr/>
        </p:nvSpPr>
        <p:spPr>
          <a:xfrm flipH="1">
            <a:off x="4552920" y="42141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9" name=""/>
          <p:cNvSpPr/>
          <p:nvPr/>
        </p:nvSpPr>
        <p:spPr>
          <a:xfrm flipH="1">
            <a:off x="4548240" y="4228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0" name=""/>
          <p:cNvSpPr/>
          <p:nvPr/>
        </p:nvSpPr>
        <p:spPr>
          <a:xfrm flipH="1">
            <a:off x="4543560" y="4237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1" name=""/>
          <p:cNvSpPr/>
          <p:nvPr/>
        </p:nvSpPr>
        <p:spPr>
          <a:xfrm flipH="1">
            <a:off x="4538520" y="4247640"/>
            <a:ext cx="5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2" name=""/>
          <p:cNvSpPr/>
          <p:nvPr/>
        </p:nvSpPr>
        <p:spPr>
          <a:xfrm>
            <a:off x="4538520" y="4276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3" name=""/>
          <p:cNvSpPr/>
          <p:nvPr/>
        </p:nvSpPr>
        <p:spPr>
          <a:xfrm>
            <a:off x="4538520" y="42807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4" name=""/>
          <p:cNvSpPr/>
          <p:nvPr/>
        </p:nvSpPr>
        <p:spPr>
          <a:xfrm>
            <a:off x="4538520" y="4295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5" name=""/>
          <p:cNvSpPr/>
          <p:nvPr/>
        </p:nvSpPr>
        <p:spPr>
          <a:xfrm>
            <a:off x="4543560" y="42998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6" name=""/>
          <p:cNvSpPr/>
          <p:nvPr/>
        </p:nvSpPr>
        <p:spPr>
          <a:xfrm>
            <a:off x="4557600" y="4299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7" name=""/>
          <p:cNvSpPr/>
          <p:nvPr/>
        </p:nvSpPr>
        <p:spPr>
          <a:xfrm flipV="1">
            <a:off x="4562640" y="4290480"/>
            <a:ext cx="18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8" name=""/>
          <p:cNvSpPr/>
          <p:nvPr/>
        </p:nvSpPr>
        <p:spPr>
          <a:xfrm flipV="1">
            <a:off x="4581360" y="42760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9" name=""/>
          <p:cNvSpPr/>
          <p:nvPr/>
        </p:nvSpPr>
        <p:spPr>
          <a:xfrm flipV="1">
            <a:off x="4600440" y="42663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0" name=""/>
          <p:cNvSpPr/>
          <p:nvPr/>
        </p:nvSpPr>
        <p:spPr>
          <a:xfrm flipV="1">
            <a:off x="4614840" y="4237920"/>
            <a:ext cx="288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1" name=""/>
          <p:cNvSpPr/>
          <p:nvPr/>
        </p:nvSpPr>
        <p:spPr>
          <a:xfrm flipV="1">
            <a:off x="4643640" y="4228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2" name=""/>
          <p:cNvSpPr/>
          <p:nvPr/>
        </p:nvSpPr>
        <p:spPr>
          <a:xfrm flipV="1">
            <a:off x="4653000" y="421416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3" name=""/>
          <p:cNvSpPr/>
          <p:nvPr/>
        </p:nvSpPr>
        <p:spPr>
          <a:xfrm flipV="1">
            <a:off x="4667400" y="41997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4" name=""/>
          <p:cNvSpPr/>
          <p:nvPr/>
        </p:nvSpPr>
        <p:spPr>
          <a:xfrm>
            <a:off x="4676760" y="4199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5" name=""/>
          <p:cNvSpPr/>
          <p:nvPr/>
        </p:nvSpPr>
        <p:spPr>
          <a:xfrm flipH="1">
            <a:off x="4676760" y="41997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6" name=""/>
          <p:cNvSpPr/>
          <p:nvPr/>
        </p:nvSpPr>
        <p:spPr>
          <a:xfrm flipH="1">
            <a:off x="4672080" y="4209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7" name=""/>
          <p:cNvSpPr/>
          <p:nvPr/>
        </p:nvSpPr>
        <p:spPr>
          <a:xfrm>
            <a:off x="4672080" y="4209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8" name=""/>
          <p:cNvSpPr/>
          <p:nvPr/>
        </p:nvSpPr>
        <p:spPr>
          <a:xfrm>
            <a:off x="4691160" y="4214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9" name=""/>
          <p:cNvSpPr/>
          <p:nvPr/>
        </p:nvSpPr>
        <p:spPr>
          <a:xfrm>
            <a:off x="4691160" y="4218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0" name=""/>
          <p:cNvSpPr/>
          <p:nvPr/>
        </p:nvSpPr>
        <p:spPr>
          <a:xfrm flipH="1">
            <a:off x="4686480" y="4223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1" name=""/>
          <p:cNvSpPr/>
          <p:nvPr/>
        </p:nvSpPr>
        <p:spPr>
          <a:xfrm>
            <a:off x="4686480" y="4228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2" name=""/>
          <p:cNvSpPr/>
          <p:nvPr/>
        </p:nvSpPr>
        <p:spPr>
          <a:xfrm>
            <a:off x="4686480" y="4233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3" name=""/>
          <p:cNvSpPr/>
          <p:nvPr/>
        </p:nvSpPr>
        <p:spPr>
          <a:xfrm>
            <a:off x="4686480" y="4237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4" name=""/>
          <p:cNvSpPr/>
          <p:nvPr/>
        </p:nvSpPr>
        <p:spPr>
          <a:xfrm>
            <a:off x="4686480" y="4242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5" name=""/>
          <p:cNvSpPr/>
          <p:nvPr/>
        </p:nvSpPr>
        <p:spPr>
          <a:xfrm>
            <a:off x="4686480" y="4247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6" name=""/>
          <p:cNvSpPr/>
          <p:nvPr/>
        </p:nvSpPr>
        <p:spPr>
          <a:xfrm>
            <a:off x="4686480" y="4252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7" name=""/>
          <p:cNvSpPr/>
          <p:nvPr/>
        </p:nvSpPr>
        <p:spPr>
          <a:xfrm>
            <a:off x="4691160" y="42570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8" name=""/>
          <p:cNvSpPr/>
          <p:nvPr/>
        </p:nvSpPr>
        <p:spPr>
          <a:xfrm>
            <a:off x="4700880" y="426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9" name=""/>
          <p:cNvSpPr/>
          <p:nvPr/>
        </p:nvSpPr>
        <p:spPr>
          <a:xfrm>
            <a:off x="4705560" y="4266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0" name=""/>
          <p:cNvSpPr/>
          <p:nvPr/>
        </p:nvSpPr>
        <p:spPr>
          <a:xfrm flipV="1">
            <a:off x="4714920" y="426168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1" name=""/>
          <p:cNvSpPr/>
          <p:nvPr/>
        </p:nvSpPr>
        <p:spPr>
          <a:xfrm>
            <a:off x="4743720" y="4261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2" name=""/>
          <p:cNvSpPr/>
          <p:nvPr/>
        </p:nvSpPr>
        <p:spPr>
          <a:xfrm flipV="1">
            <a:off x="4748400" y="42570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3" name=""/>
          <p:cNvSpPr/>
          <p:nvPr/>
        </p:nvSpPr>
        <p:spPr>
          <a:xfrm flipV="1">
            <a:off x="4757760" y="4252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4" name=""/>
          <p:cNvSpPr/>
          <p:nvPr/>
        </p:nvSpPr>
        <p:spPr>
          <a:xfrm flipV="1">
            <a:off x="4767480" y="42476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5" name=""/>
          <p:cNvSpPr/>
          <p:nvPr/>
        </p:nvSpPr>
        <p:spPr>
          <a:xfrm flipV="1">
            <a:off x="4781880" y="42379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6" name=""/>
          <p:cNvSpPr/>
          <p:nvPr/>
        </p:nvSpPr>
        <p:spPr>
          <a:xfrm flipV="1">
            <a:off x="4791240" y="421884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7" name=""/>
          <p:cNvSpPr/>
          <p:nvPr/>
        </p:nvSpPr>
        <p:spPr>
          <a:xfrm flipV="1">
            <a:off x="4805640" y="4214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8" name=""/>
          <p:cNvSpPr/>
          <p:nvPr/>
        </p:nvSpPr>
        <p:spPr>
          <a:xfrm flipH="1" flipV="1">
            <a:off x="4800960" y="4209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9" name=""/>
          <p:cNvSpPr/>
          <p:nvPr/>
        </p:nvSpPr>
        <p:spPr>
          <a:xfrm flipH="1" flipV="1">
            <a:off x="4795920" y="41997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0" name=""/>
          <p:cNvSpPr/>
          <p:nvPr/>
        </p:nvSpPr>
        <p:spPr>
          <a:xfrm flipV="1">
            <a:off x="479592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1" name=""/>
          <p:cNvSpPr/>
          <p:nvPr/>
        </p:nvSpPr>
        <p:spPr>
          <a:xfrm flipH="1">
            <a:off x="4791240" y="4195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2" name=""/>
          <p:cNvSpPr/>
          <p:nvPr/>
        </p:nvSpPr>
        <p:spPr>
          <a:xfrm flipH="1" flipV="1">
            <a:off x="4786560" y="4190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3" name=""/>
          <p:cNvSpPr/>
          <p:nvPr/>
        </p:nvSpPr>
        <p:spPr>
          <a:xfrm flipH="1">
            <a:off x="4781880" y="4190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4" name=""/>
          <p:cNvSpPr/>
          <p:nvPr/>
        </p:nvSpPr>
        <p:spPr>
          <a:xfrm flipH="1" flipV="1">
            <a:off x="4776840" y="41853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5" name=""/>
          <p:cNvSpPr/>
          <p:nvPr/>
        </p:nvSpPr>
        <p:spPr>
          <a:xfrm>
            <a:off x="4776840" y="4185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6" name=""/>
          <p:cNvSpPr/>
          <p:nvPr/>
        </p:nvSpPr>
        <p:spPr>
          <a:xfrm>
            <a:off x="4776840" y="4190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7" name=""/>
          <p:cNvSpPr/>
          <p:nvPr/>
        </p:nvSpPr>
        <p:spPr>
          <a:xfrm>
            <a:off x="477684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8" name=""/>
          <p:cNvSpPr/>
          <p:nvPr/>
        </p:nvSpPr>
        <p:spPr>
          <a:xfrm>
            <a:off x="4776840" y="4199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9" name=""/>
          <p:cNvSpPr/>
          <p:nvPr/>
        </p:nvSpPr>
        <p:spPr>
          <a:xfrm>
            <a:off x="4776840" y="4204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0" name=""/>
          <p:cNvSpPr/>
          <p:nvPr/>
        </p:nvSpPr>
        <p:spPr>
          <a:xfrm flipH="1">
            <a:off x="4772160" y="4209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1" name=""/>
          <p:cNvSpPr/>
          <p:nvPr/>
        </p:nvSpPr>
        <p:spPr>
          <a:xfrm flipH="1">
            <a:off x="4767480" y="4214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2" name=""/>
          <p:cNvSpPr/>
          <p:nvPr/>
        </p:nvSpPr>
        <p:spPr>
          <a:xfrm>
            <a:off x="4767480" y="4218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3" name=""/>
          <p:cNvSpPr/>
          <p:nvPr/>
        </p:nvSpPr>
        <p:spPr>
          <a:xfrm flipH="1">
            <a:off x="4762800" y="4223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4" name=""/>
          <p:cNvSpPr/>
          <p:nvPr/>
        </p:nvSpPr>
        <p:spPr>
          <a:xfrm flipH="1">
            <a:off x="4757760" y="4228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5" name=""/>
          <p:cNvSpPr/>
          <p:nvPr/>
        </p:nvSpPr>
        <p:spPr>
          <a:xfrm>
            <a:off x="4757760" y="4233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6" name=""/>
          <p:cNvSpPr/>
          <p:nvPr/>
        </p:nvSpPr>
        <p:spPr>
          <a:xfrm>
            <a:off x="4757760" y="4237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7" name=""/>
          <p:cNvSpPr/>
          <p:nvPr/>
        </p:nvSpPr>
        <p:spPr>
          <a:xfrm flipH="1">
            <a:off x="4753080" y="4242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8" name=""/>
          <p:cNvSpPr/>
          <p:nvPr/>
        </p:nvSpPr>
        <p:spPr>
          <a:xfrm>
            <a:off x="4753080" y="4252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9" name=""/>
          <p:cNvSpPr/>
          <p:nvPr/>
        </p:nvSpPr>
        <p:spPr>
          <a:xfrm>
            <a:off x="4753080" y="4257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0" name=""/>
          <p:cNvSpPr/>
          <p:nvPr/>
        </p:nvSpPr>
        <p:spPr>
          <a:xfrm>
            <a:off x="4753080" y="4261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1" name=""/>
          <p:cNvSpPr/>
          <p:nvPr/>
        </p:nvSpPr>
        <p:spPr>
          <a:xfrm>
            <a:off x="4757760" y="4271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2" name=""/>
          <p:cNvSpPr/>
          <p:nvPr/>
        </p:nvSpPr>
        <p:spPr>
          <a:xfrm>
            <a:off x="4757760" y="4276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3" name=""/>
          <p:cNvSpPr/>
          <p:nvPr/>
        </p:nvSpPr>
        <p:spPr>
          <a:xfrm>
            <a:off x="4762800" y="4280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4" name=""/>
          <p:cNvSpPr/>
          <p:nvPr/>
        </p:nvSpPr>
        <p:spPr>
          <a:xfrm>
            <a:off x="4762800" y="4290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5" name=""/>
          <p:cNvSpPr/>
          <p:nvPr/>
        </p:nvSpPr>
        <p:spPr>
          <a:xfrm>
            <a:off x="4767480" y="429516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6" name=""/>
          <p:cNvSpPr/>
          <p:nvPr/>
        </p:nvSpPr>
        <p:spPr>
          <a:xfrm>
            <a:off x="4795920" y="43142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7" name=""/>
          <p:cNvSpPr/>
          <p:nvPr/>
        </p:nvSpPr>
        <p:spPr>
          <a:xfrm>
            <a:off x="4820040" y="4314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8" name=""/>
          <p:cNvSpPr/>
          <p:nvPr/>
        </p:nvSpPr>
        <p:spPr>
          <a:xfrm flipV="1">
            <a:off x="4824720" y="4285440"/>
            <a:ext cx="284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9" name=""/>
          <p:cNvSpPr/>
          <p:nvPr/>
        </p:nvSpPr>
        <p:spPr>
          <a:xfrm flipV="1">
            <a:off x="4853160" y="42760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0" name=""/>
          <p:cNvSpPr/>
          <p:nvPr/>
        </p:nvSpPr>
        <p:spPr>
          <a:xfrm flipV="1">
            <a:off x="4858200" y="425232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1" name=""/>
          <p:cNvSpPr/>
          <p:nvPr/>
        </p:nvSpPr>
        <p:spPr>
          <a:xfrm flipV="1">
            <a:off x="4867560" y="4242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2" name=""/>
          <p:cNvSpPr/>
          <p:nvPr/>
        </p:nvSpPr>
        <p:spPr>
          <a:xfrm flipV="1">
            <a:off x="4867560" y="4233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3" name=""/>
          <p:cNvSpPr/>
          <p:nvPr/>
        </p:nvSpPr>
        <p:spPr>
          <a:xfrm flipH="1" flipV="1">
            <a:off x="4858200" y="42141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4" name=""/>
          <p:cNvSpPr/>
          <p:nvPr/>
        </p:nvSpPr>
        <p:spPr>
          <a:xfrm flipH="1" flipV="1">
            <a:off x="4853160" y="42044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5" name=""/>
          <p:cNvSpPr/>
          <p:nvPr/>
        </p:nvSpPr>
        <p:spPr>
          <a:xfrm flipH="1" flipV="1">
            <a:off x="4848480" y="4199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6" name=""/>
          <p:cNvSpPr/>
          <p:nvPr/>
        </p:nvSpPr>
        <p:spPr>
          <a:xfrm flipH="1" flipV="1">
            <a:off x="4843800" y="4195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7" name=""/>
          <p:cNvSpPr/>
          <p:nvPr/>
        </p:nvSpPr>
        <p:spPr>
          <a:xfrm flipH="1">
            <a:off x="4834080" y="4195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8" name=""/>
          <p:cNvSpPr/>
          <p:nvPr/>
        </p:nvSpPr>
        <p:spPr>
          <a:xfrm>
            <a:off x="483408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9" name=""/>
          <p:cNvSpPr/>
          <p:nvPr/>
        </p:nvSpPr>
        <p:spPr>
          <a:xfrm>
            <a:off x="4834080" y="4199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0" name=""/>
          <p:cNvSpPr/>
          <p:nvPr/>
        </p:nvSpPr>
        <p:spPr>
          <a:xfrm>
            <a:off x="4834080" y="42044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1" name=""/>
          <p:cNvSpPr/>
          <p:nvPr/>
        </p:nvSpPr>
        <p:spPr>
          <a:xfrm>
            <a:off x="4839120" y="420948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2" name=""/>
          <p:cNvSpPr/>
          <p:nvPr/>
        </p:nvSpPr>
        <p:spPr>
          <a:xfrm>
            <a:off x="4853160" y="4218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3" name=""/>
          <p:cNvSpPr/>
          <p:nvPr/>
        </p:nvSpPr>
        <p:spPr>
          <a:xfrm>
            <a:off x="4858200" y="4218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4" name=""/>
          <p:cNvSpPr/>
          <p:nvPr/>
        </p:nvSpPr>
        <p:spPr>
          <a:xfrm>
            <a:off x="4862880" y="42235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5" name=""/>
          <p:cNvSpPr/>
          <p:nvPr/>
        </p:nvSpPr>
        <p:spPr>
          <a:xfrm>
            <a:off x="4891320" y="4223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6" name=""/>
          <p:cNvSpPr/>
          <p:nvPr/>
        </p:nvSpPr>
        <p:spPr>
          <a:xfrm flipV="1">
            <a:off x="4896360" y="42188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7" name=""/>
          <p:cNvSpPr/>
          <p:nvPr/>
        </p:nvSpPr>
        <p:spPr>
          <a:xfrm>
            <a:off x="4920120" y="4218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8" name=""/>
          <p:cNvSpPr/>
          <p:nvPr/>
        </p:nvSpPr>
        <p:spPr>
          <a:xfrm>
            <a:off x="4924800" y="4218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9" name=""/>
          <p:cNvSpPr/>
          <p:nvPr/>
        </p:nvSpPr>
        <p:spPr>
          <a:xfrm flipV="1">
            <a:off x="4929480" y="42094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0" name=""/>
          <p:cNvSpPr/>
          <p:nvPr/>
        </p:nvSpPr>
        <p:spPr>
          <a:xfrm flipV="1">
            <a:off x="4943880" y="4199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1" name=""/>
          <p:cNvSpPr/>
          <p:nvPr/>
        </p:nvSpPr>
        <p:spPr>
          <a:xfrm flipV="1">
            <a:off x="494856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2" name=""/>
          <p:cNvSpPr/>
          <p:nvPr/>
        </p:nvSpPr>
        <p:spPr>
          <a:xfrm flipH="1">
            <a:off x="4943880" y="4195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3" name=""/>
          <p:cNvSpPr/>
          <p:nvPr/>
        </p:nvSpPr>
        <p:spPr>
          <a:xfrm flipH="1">
            <a:off x="4939200" y="4199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4" name=""/>
          <p:cNvSpPr/>
          <p:nvPr/>
        </p:nvSpPr>
        <p:spPr>
          <a:xfrm>
            <a:off x="4939200" y="4204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5" name=""/>
          <p:cNvSpPr/>
          <p:nvPr/>
        </p:nvSpPr>
        <p:spPr>
          <a:xfrm flipH="1">
            <a:off x="4934160" y="4209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6" name=""/>
          <p:cNvSpPr/>
          <p:nvPr/>
        </p:nvSpPr>
        <p:spPr>
          <a:xfrm>
            <a:off x="4934160" y="4214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7" name=""/>
          <p:cNvSpPr/>
          <p:nvPr/>
        </p:nvSpPr>
        <p:spPr>
          <a:xfrm>
            <a:off x="4934160" y="4218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8" name=""/>
          <p:cNvSpPr/>
          <p:nvPr/>
        </p:nvSpPr>
        <p:spPr>
          <a:xfrm flipH="1">
            <a:off x="4929480" y="42235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9" name=""/>
          <p:cNvSpPr/>
          <p:nvPr/>
        </p:nvSpPr>
        <p:spPr>
          <a:xfrm>
            <a:off x="4929480" y="4233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0" name=""/>
          <p:cNvSpPr/>
          <p:nvPr/>
        </p:nvSpPr>
        <p:spPr>
          <a:xfrm flipH="1">
            <a:off x="4924800" y="4247640"/>
            <a:ext cx="46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1" name=""/>
          <p:cNvSpPr/>
          <p:nvPr/>
        </p:nvSpPr>
        <p:spPr>
          <a:xfrm>
            <a:off x="4924800" y="4266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2" name=""/>
          <p:cNvSpPr/>
          <p:nvPr/>
        </p:nvSpPr>
        <p:spPr>
          <a:xfrm flipH="1">
            <a:off x="4920120" y="4280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3" name=""/>
          <p:cNvSpPr/>
          <p:nvPr/>
        </p:nvSpPr>
        <p:spPr>
          <a:xfrm>
            <a:off x="4920120" y="42904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4" name=""/>
          <p:cNvSpPr/>
          <p:nvPr/>
        </p:nvSpPr>
        <p:spPr>
          <a:xfrm>
            <a:off x="4924800" y="4304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5" name=""/>
          <p:cNvSpPr/>
          <p:nvPr/>
        </p:nvSpPr>
        <p:spPr>
          <a:xfrm>
            <a:off x="4924800" y="4309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6" name=""/>
          <p:cNvSpPr/>
          <p:nvPr/>
        </p:nvSpPr>
        <p:spPr>
          <a:xfrm>
            <a:off x="4929480" y="4309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7" name=""/>
          <p:cNvSpPr/>
          <p:nvPr/>
        </p:nvSpPr>
        <p:spPr>
          <a:xfrm flipV="1">
            <a:off x="4934160" y="429048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8" name=""/>
          <p:cNvSpPr/>
          <p:nvPr/>
        </p:nvSpPr>
        <p:spPr>
          <a:xfrm flipV="1">
            <a:off x="4953240" y="42807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9" name=""/>
          <p:cNvSpPr/>
          <p:nvPr/>
        </p:nvSpPr>
        <p:spPr>
          <a:xfrm flipV="1">
            <a:off x="4962960" y="4276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0" name=""/>
          <p:cNvSpPr/>
          <p:nvPr/>
        </p:nvSpPr>
        <p:spPr>
          <a:xfrm flipV="1">
            <a:off x="4967640" y="4242600"/>
            <a:ext cx="334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1" name=""/>
          <p:cNvSpPr/>
          <p:nvPr/>
        </p:nvSpPr>
        <p:spPr>
          <a:xfrm flipV="1">
            <a:off x="5001120" y="42332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2" name=""/>
          <p:cNvSpPr/>
          <p:nvPr/>
        </p:nvSpPr>
        <p:spPr>
          <a:xfrm flipV="1">
            <a:off x="5010480" y="4209480"/>
            <a:ext cx="288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3" name=""/>
          <p:cNvSpPr/>
          <p:nvPr/>
        </p:nvSpPr>
        <p:spPr>
          <a:xfrm flipV="1">
            <a:off x="5039280" y="42044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4" name=""/>
          <p:cNvSpPr/>
          <p:nvPr/>
        </p:nvSpPr>
        <p:spPr>
          <a:xfrm flipV="1">
            <a:off x="5048640" y="419040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5" name=""/>
          <p:cNvSpPr/>
          <p:nvPr/>
        </p:nvSpPr>
        <p:spPr>
          <a:xfrm flipV="1">
            <a:off x="5067720" y="41853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6" name=""/>
          <p:cNvSpPr/>
          <p:nvPr/>
        </p:nvSpPr>
        <p:spPr>
          <a:xfrm flipV="1">
            <a:off x="5072760" y="4180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7" name=""/>
          <p:cNvSpPr/>
          <p:nvPr/>
        </p:nvSpPr>
        <p:spPr>
          <a:xfrm flipV="1">
            <a:off x="5072760" y="4176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8" name=""/>
          <p:cNvSpPr/>
          <p:nvPr/>
        </p:nvSpPr>
        <p:spPr>
          <a:xfrm flipV="1">
            <a:off x="5072760" y="4171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9" name=""/>
          <p:cNvSpPr/>
          <p:nvPr/>
        </p:nvSpPr>
        <p:spPr>
          <a:xfrm flipH="1">
            <a:off x="5067720" y="4171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0" name=""/>
          <p:cNvSpPr/>
          <p:nvPr/>
        </p:nvSpPr>
        <p:spPr>
          <a:xfrm flipH="1">
            <a:off x="5063040" y="4171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1" name=""/>
          <p:cNvSpPr/>
          <p:nvPr/>
        </p:nvSpPr>
        <p:spPr>
          <a:xfrm>
            <a:off x="5063040" y="4171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2" name=""/>
          <p:cNvSpPr/>
          <p:nvPr/>
        </p:nvSpPr>
        <p:spPr>
          <a:xfrm flipH="1">
            <a:off x="5053680" y="41760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3" name=""/>
          <p:cNvSpPr/>
          <p:nvPr/>
        </p:nvSpPr>
        <p:spPr>
          <a:xfrm>
            <a:off x="5053680" y="4185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4" name=""/>
          <p:cNvSpPr/>
          <p:nvPr/>
        </p:nvSpPr>
        <p:spPr>
          <a:xfrm flipH="1">
            <a:off x="5043960" y="41950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5" name=""/>
          <p:cNvSpPr/>
          <p:nvPr/>
        </p:nvSpPr>
        <p:spPr>
          <a:xfrm>
            <a:off x="5043960" y="4209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6" name=""/>
          <p:cNvSpPr/>
          <p:nvPr/>
        </p:nvSpPr>
        <p:spPr>
          <a:xfrm flipH="1">
            <a:off x="5039280" y="42188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7" name=""/>
          <p:cNvSpPr/>
          <p:nvPr/>
        </p:nvSpPr>
        <p:spPr>
          <a:xfrm>
            <a:off x="5039280" y="4242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8" name=""/>
          <p:cNvSpPr/>
          <p:nvPr/>
        </p:nvSpPr>
        <p:spPr>
          <a:xfrm>
            <a:off x="5039280" y="42523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9" name=""/>
          <p:cNvSpPr/>
          <p:nvPr/>
        </p:nvSpPr>
        <p:spPr>
          <a:xfrm>
            <a:off x="5039280" y="427140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0" name=""/>
          <p:cNvSpPr/>
          <p:nvPr/>
        </p:nvSpPr>
        <p:spPr>
          <a:xfrm>
            <a:off x="5048640" y="42951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1" name=""/>
          <p:cNvSpPr/>
          <p:nvPr/>
        </p:nvSpPr>
        <p:spPr>
          <a:xfrm>
            <a:off x="5053680" y="43045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2" name=""/>
          <p:cNvSpPr/>
          <p:nvPr/>
        </p:nvSpPr>
        <p:spPr>
          <a:xfrm>
            <a:off x="5063040" y="4309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3" name=""/>
          <p:cNvSpPr/>
          <p:nvPr/>
        </p:nvSpPr>
        <p:spPr>
          <a:xfrm>
            <a:off x="5067720" y="4309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4" name=""/>
          <p:cNvSpPr/>
          <p:nvPr/>
        </p:nvSpPr>
        <p:spPr>
          <a:xfrm flipV="1">
            <a:off x="5072760" y="4295160"/>
            <a:ext cx="33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5" name=""/>
          <p:cNvSpPr/>
          <p:nvPr/>
        </p:nvSpPr>
        <p:spPr>
          <a:xfrm flipV="1">
            <a:off x="5105880" y="4290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6" name=""/>
          <p:cNvSpPr/>
          <p:nvPr/>
        </p:nvSpPr>
        <p:spPr>
          <a:xfrm flipV="1">
            <a:off x="5115600" y="4266360"/>
            <a:ext cx="284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7" name=""/>
          <p:cNvSpPr/>
          <p:nvPr/>
        </p:nvSpPr>
        <p:spPr>
          <a:xfrm flipV="1">
            <a:off x="5144040" y="4261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8" name=""/>
          <p:cNvSpPr/>
          <p:nvPr/>
        </p:nvSpPr>
        <p:spPr>
          <a:xfrm flipV="1">
            <a:off x="5153760" y="4233240"/>
            <a:ext cx="284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9" name=""/>
          <p:cNvSpPr/>
          <p:nvPr/>
        </p:nvSpPr>
        <p:spPr>
          <a:xfrm flipV="1">
            <a:off x="5182200" y="42235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0" name=""/>
          <p:cNvSpPr/>
          <p:nvPr/>
        </p:nvSpPr>
        <p:spPr>
          <a:xfrm flipV="1">
            <a:off x="5191920" y="4218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1" name=""/>
          <p:cNvSpPr/>
          <p:nvPr/>
        </p:nvSpPr>
        <p:spPr>
          <a:xfrm flipV="1">
            <a:off x="5196600" y="41997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2" name=""/>
          <p:cNvSpPr/>
          <p:nvPr/>
        </p:nvSpPr>
        <p:spPr>
          <a:xfrm flipV="1">
            <a:off x="5211000" y="4190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3" name=""/>
          <p:cNvSpPr/>
          <p:nvPr/>
        </p:nvSpPr>
        <p:spPr>
          <a:xfrm flipV="1">
            <a:off x="5215680" y="4185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4" name=""/>
          <p:cNvSpPr/>
          <p:nvPr/>
        </p:nvSpPr>
        <p:spPr>
          <a:xfrm flipV="1">
            <a:off x="5215680" y="41760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5" name=""/>
          <p:cNvSpPr/>
          <p:nvPr/>
        </p:nvSpPr>
        <p:spPr>
          <a:xfrm flipH="1">
            <a:off x="5215680" y="4176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6" name=""/>
          <p:cNvSpPr/>
          <p:nvPr/>
        </p:nvSpPr>
        <p:spPr>
          <a:xfrm flipH="1">
            <a:off x="5211000" y="4180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7" name=""/>
          <p:cNvSpPr/>
          <p:nvPr/>
        </p:nvSpPr>
        <p:spPr>
          <a:xfrm flipH="1">
            <a:off x="5205960" y="41853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8" name=""/>
          <p:cNvSpPr/>
          <p:nvPr/>
        </p:nvSpPr>
        <p:spPr>
          <a:xfrm>
            <a:off x="5205960" y="4190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9" name=""/>
          <p:cNvSpPr/>
          <p:nvPr/>
        </p:nvSpPr>
        <p:spPr>
          <a:xfrm flipH="1">
            <a:off x="5196600" y="419508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0" name=""/>
          <p:cNvSpPr/>
          <p:nvPr/>
        </p:nvSpPr>
        <p:spPr>
          <a:xfrm>
            <a:off x="5196600" y="4214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1" name=""/>
          <p:cNvSpPr/>
          <p:nvPr/>
        </p:nvSpPr>
        <p:spPr>
          <a:xfrm>
            <a:off x="5196600" y="4218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2" name=""/>
          <p:cNvSpPr/>
          <p:nvPr/>
        </p:nvSpPr>
        <p:spPr>
          <a:xfrm>
            <a:off x="5196600" y="42235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3" name=""/>
          <p:cNvSpPr/>
          <p:nvPr/>
        </p:nvSpPr>
        <p:spPr>
          <a:xfrm>
            <a:off x="5211000" y="4233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4" name=""/>
          <p:cNvSpPr/>
          <p:nvPr/>
        </p:nvSpPr>
        <p:spPr>
          <a:xfrm>
            <a:off x="5215680" y="4237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5" name=""/>
          <p:cNvSpPr/>
          <p:nvPr/>
        </p:nvSpPr>
        <p:spPr>
          <a:xfrm>
            <a:off x="5220360" y="4237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6" name=""/>
          <p:cNvSpPr/>
          <p:nvPr/>
        </p:nvSpPr>
        <p:spPr>
          <a:xfrm flipV="1">
            <a:off x="5230080" y="422856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7" name=""/>
          <p:cNvSpPr/>
          <p:nvPr/>
        </p:nvSpPr>
        <p:spPr>
          <a:xfrm>
            <a:off x="5244120" y="4228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8" name=""/>
          <p:cNvSpPr/>
          <p:nvPr/>
        </p:nvSpPr>
        <p:spPr>
          <a:xfrm flipV="1">
            <a:off x="5253840" y="4223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9" name=""/>
          <p:cNvSpPr/>
          <p:nvPr/>
        </p:nvSpPr>
        <p:spPr>
          <a:xfrm flipV="1">
            <a:off x="5258520" y="4218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0" name=""/>
          <p:cNvSpPr/>
          <p:nvPr/>
        </p:nvSpPr>
        <p:spPr>
          <a:xfrm flipV="1">
            <a:off x="5263200" y="41997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1" name=""/>
          <p:cNvSpPr/>
          <p:nvPr/>
        </p:nvSpPr>
        <p:spPr>
          <a:xfrm flipV="1">
            <a:off x="5272920" y="4190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2" name=""/>
          <p:cNvSpPr/>
          <p:nvPr/>
        </p:nvSpPr>
        <p:spPr>
          <a:xfrm flipV="1">
            <a:off x="5277600" y="416628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3" name=""/>
          <p:cNvSpPr/>
          <p:nvPr/>
        </p:nvSpPr>
        <p:spPr>
          <a:xfrm flipV="1">
            <a:off x="5277600" y="4161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4" name=""/>
          <p:cNvSpPr/>
          <p:nvPr/>
        </p:nvSpPr>
        <p:spPr>
          <a:xfrm flipH="1" flipV="1">
            <a:off x="5272920" y="4156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5" name=""/>
          <p:cNvSpPr/>
          <p:nvPr/>
        </p:nvSpPr>
        <p:spPr>
          <a:xfrm flipV="1">
            <a:off x="5272920" y="4152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6" name=""/>
          <p:cNvSpPr/>
          <p:nvPr/>
        </p:nvSpPr>
        <p:spPr>
          <a:xfrm flipH="1" flipV="1">
            <a:off x="5267880" y="41472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7" name=""/>
          <p:cNvSpPr/>
          <p:nvPr/>
        </p:nvSpPr>
        <p:spPr>
          <a:xfrm flipH="1">
            <a:off x="5263200" y="414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8" name=""/>
          <p:cNvSpPr/>
          <p:nvPr/>
        </p:nvSpPr>
        <p:spPr>
          <a:xfrm flipH="1">
            <a:off x="5253840" y="4147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9" name=""/>
          <p:cNvSpPr/>
          <p:nvPr/>
        </p:nvSpPr>
        <p:spPr>
          <a:xfrm flipH="1">
            <a:off x="5244120" y="41472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0" name=""/>
          <p:cNvSpPr/>
          <p:nvPr/>
        </p:nvSpPr>
        <p:spPr>
          <a:xfrm flipH="1">
            <a:off x="5230080" y="4156920"/>
            <a:ext cx="14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1" name=""/>
          <p:cNvSpPr/>
          <p:nvPr/>
        </p:nvSpPr>
        <p:spPr>
          <a:xfrm flipH="1">
            <a:off x="5225040" y="41853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2" name=""/>
          <p:cNvSpPr/>
          <p:nvPr/>
        </p:nvSpPr>
        <p:spPr>
          <a:xfrm>
            <a:off x="522504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3" name=""/>
          <p:cNvSpPr/>
          <p:nvPr/>
        </p:nvSpPr>
        <p:spPr>
          <a:xfrm>
            <a:off x="5225040" y="41997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4" name=""/>
          <p:cNvSpPr/>
          <p:nvPr/>
        </p:nvSpPr>
        <p:spPr>
          <a:xfrm>
            <a:off x="5225040" y="4223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5" name=""/>
          <p:cNvSpPr/>
          <p:nvPr/>
        </p:nvSpPr>
        <p:spPr>
          <a:xfrm>
            <a:off x="5230080" y="4228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6" name=""/>
          <p:cNvSpPr/>
          <p:nvPr/>
        </p:nvSpPr>
        <p:spPr>
          <a:xfrm>
            <a:off x="5230080" y="423324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7" name=""/>
          <p:cNvSpPr/>
          <p:nvPr/>
        </p:nvSpPr>
        <p:spPr>
          <a:xfrm>
            <a:off x="5253840" y="4252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8" name=""/>
          <p:cNvSpPr/>
          <p:nvPr/>
        </p:nvSpPr>
        <p:spPr>
          <a:xfrm>
            <a:off x="5258520" y="42570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9" name=""/>
          <p:cNvSpPr/>
          <p:nvPr/>
        </p:nvSpPr>
        <p:spPr>
          <a:xfrm>
            <a:off x="5282280" y="426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0" name=""/>
          <p:cNvSpPr/>
          <p:nvPr/>
        </p:nvSpPr>
        <p:spPr>
          <a:xfrm flipV="1">
            <a:off x="5286960" y="426168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1" name=""/>
          <p:cNvSpPr/>
          <p:nvPr/>
        </p:nvSpPr>
        <p:spPr>
          <a:xfrm flipV="1">
            <a:off x="5311080" y="42570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2" name=""/>
          <p:cNvSpPr/>
          <p:nvPr/>
        </p:nvSpPr>
        <p:spPr>
          <a:xfrm>
            <a:off x="5320440" y="4257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3" name=""/>
          <p:cNvSpPr/>
          <p:nvPr/>
        </p:nvSpPr>
        <p:spPr>
          <a:xfrm flipV="1">
            <a:off x="5325120" y="42476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4" name=""/>
          <p:cNvSpPr/>
          <p:nvPr/>
        </p:nvSpPr>
        <p:spPr>
          <a:xfrm flipV="1">
            <a:off x="5339520" y="4242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5" name=""/>
          <p:cNvSpPr/>
          <p:nvPr/>
        </p:nvSpPr>
        <p:spPr>
          <a:xfrm flipV="1">
            <a:off x="5339520" y="4237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6" name=""/>
          <p:cNvSpPr/>
          <p:nvPr/>
        </p:nvSpPr>
        <p:spPr>
          <a:xfrm flipV="1">
            <a:off x="5344200" y="4228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7" name=""/>
          <p:cNvSpPr/>
          <p:nvPr/>
        </p:nvSpPr>
        <p:spPr>
          <a:xfrm flipV="1">
            <a:off x="5344200" y="4223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8" name=""/>
          <p:cNvSpPr/>
          <p:nvPr/>
        </p:nvSpPr>
        <p:spPr>
          <a:xfrm flipH="1">
            <a:off x="5339520" y="4223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9" name=""/>
          <p:cNvSpPr/>
          <p:nvPr/>
        </p:nvSpPr>
        <p:spPr>
          <a:xfrm flipH="1">
            <a:off x="5334840" y="4228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0" name=""/>
          <p:cNvSpPr/>
          <p:nvPr/>
        </p:nvSpPr>
        <p:spPr>
          <a:xfrm>
            <a:off x="5334840" y="4228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1" name=""/>
          <p:cNvSpPr/>
          <p:nvPr/>
        </p:nvSpPr>
        <p:spPr>
          <a:xfrm>
            <a:off x="5334840" y="4233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2" name=""/>
          <p:cNvSpPr/>
          <p:nvPr/>
        </p:nvSpPr>
        <p:spPr>
          <a:xfrm>
            <a:off x="5334840" y="42379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3" name=""/>
          <p:cNvSpPr/>
          <p:nvPr/>
        </p:nvSpPr>
        <p:spPr>
          <a:xfrm>
            <a:off x="5334840" y="4257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4" name=""/>
          <p:cNvSpPr/>
          <p:nvPr/>
        </p:nvSpPr>
        <p:spPr>
          <a:xfrm>
            <a:off x="5339520" y="4257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5" name=""/>
          <p:cNvSpPr/>
          <p:nvPr/>
        </p:nvSpPr>
        <p:spPr>
          <a:xfrm>
            <a:off x="5344200" y="42616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6" name=""/>
          <p:cNvSpPr/>
          <p:nvPr/>
        </p:nvSpPr>
        <p:spPr>
          <a:xfrm>
            <a:off x="5349240" y="4266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7" name=""/>
          <p:cNvSpPr/>
          <p:nvPr/>
        </p:nvSpPr>
        <p:spPr>
          <a:xfrm>
            <a:off x="5368320" y="4266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8" name=""/>
          <p:cNvSpPr/>
          <p:nvPr/>
        </p:nvSpPr>
        <p:spPr>
          <a:xfrm>
            <a:off x="5373000" y="4266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9" name=""/>
          <p:cNvSpPr/>
          <p:nvPr/>
        </p:nvSpPr>
        <p:spPr>
          <a:xfrm flipV="1">
            <a:off x="5382360" y="42570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0" name=""/>
          <p:cNvSpPr/>
          <p:nvPr/>
        </p:nvSpPr>
        <p:spPr>
          <a:xfrm flipV="1">
            <a:off x="5396760" y="424260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1" name=""/>
          <p:cNvSpPr/>
          <p:nvPr/>
        </p:nvSpPr>
        <p:spPr>
          <a:xfrm flipV="1">
            <a:off x="5415840" y="422856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2" name=""/>
          <p:cNvSpPr/>
          <p:nvPr/>
        </p:nvSpPr>
        <p:spPr>
          <a:xfrm flipV="1">
            <a:off x="5430240" y="42188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3" name=""/>
          <p:cNvSpPr/>
          <p:nvPr/>
        </p:nvSpPr>
        <p:spPr>
          <a:xfrm flipV="1">
            <a:off x="5439600" y="41997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4" name=""/>
          <p:cNvSpPr/>
          <p:nvPr/>
        </p:nvSpPr>
        <p:spPr>
          <a:xfrm flipV="1">
            <a:off x="5449320" y="4190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5" name=""/>
          <p:cNvSpPr/>
          <p:nvPr/>
        </p:nvSpPr>
        <p:spPr>
          <a:xfrm flipV="1">
            <a:off x="5454000" y="4185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6" name=""/>
          <p:cNvSpPr/>
          <p:nvPr/>
        </p:nvSpPr>
        <p:spPr>
          <a:xfrm flipV="1">
            <a:off x="5458680" y="41760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7" name=""/>
          <p:cNvSpPr/>
          <p:nvPr/>
        </p:nvSpPr>
        <p:spPr>
          <a:xfrm flipV="1">
            <a:off x="5463360" y="4171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8" name=""/>
          <p:cNvSpPr/>
          <p:nvPr/>
        </p:nvSpPr>
        <p:spPr>
          <a:xfrm>
            <a:off x="5463360" y="4171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9" name=""/>
          <p:cNvSpPr/>
          <p:nvPr/>
        </p:nvSpPr>
        <p:spPr>
          <a:xfrm>
            <a:off x="5463360" y="4176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0" name=""/>
          <p:cNvSpPr/>
          <p:nvPr/>
        </p:nvSpPr>
        <p:spPr>
          <a:xfrm flipH="1">
            <a:off x="5458680" y="4185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1" name=""/>
          <p:cNvSpPr/>
          <p:nvPr/>
        </p:nvSpPr>
        <p:spPr>
          <a:xfrm flipH="1">
            <a:off x="5444280" y="4199760"/>
            <a:ext cx="1440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2" name=""/>
          <p:cNvSpPr/>
          <p:nvPr/>
        </p:nvSpPr>
        <p:spPr>
          <a:xfrm flipH="1">
            <a:off x="5439600" y="4242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3" name=""/>
          <p:cNvSpPr/>
          <p:nvPr/>
        </p:nvSpPr>
        <p:spPr>
          <a:xfrm>
            <a:off x="5439600" y="42523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4" name=""/>
          <p:cNvSpPr/>
          <p:nvPr/>
        </p:nvSpPr>
        <p:spPr>
          <a:xfrm flipH="1">
            <a:off x="5434920" y="4266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5" name=""/>
          <p:cNvSpPr/>
          <p:nvPr/>
        </p:nvSpPr>
        <p:spPr>
          <a:xfrm flipH="1">
            <a:off x="5420520" y="4276080"/>
            <a:ext cx="144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6" name=""/>
          <p:cNvSpPr/>
          <p:nvPr/>
        </p:nvSpPr>
        <p:spPr>
          <a:xfrm flipH="1">
            <a:off x="5392080" y="4314240"/>
            <a:ext cx="2844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7" name=""/>
          <p:cNvSpPr/>
          <p:nvPr/>
        </p:nvSpPr>
        <p:spPr>
          <a:xfrm flipH="1">
            <a:off x="5382360" y="436680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8" name=""/>
          <p:cNvSpPr/>
          <p:nvPr/>
        </p:nvSpPr>
        <p:spPr>
          <a:xfrm flipH="1">
            <a:off x="5358600" y="4380840"/>
            <a:ext cx="2376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9" name=""/>
          <p:cNvSpPr/>
          <p:nvPr/>
        </p:nvSpPr>
        <p:spPr>
          <a:xfrm flipH="1">
            <a:off x="5344200" y="44236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0" name=""/>
          <p:cNvSpPr/>
          <p:nvPr/>
        </p:nvSpPr>
        <p:spPr>
          <a:xfrm flipH="1">
            <a:off x="5334840" y="44380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1" name=""/>
          <p:cNvSpPr/>
          <p:nvPr/>
        </p:nvSpPr>
        <p:spPr>
          <a:xfrm flipH="1">
            <a:off x="5330160" y="4447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2" name=""/>
          <p:cNvSpPr/>
          <p:nvPr/>
        </p:nvSpPr>
        <p:spPr>
          <a:xfrm flipH="1" flipV="1">
            <a:off x="5325120" y="442872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3" name=""/>
          <p:cNvSpPr/>
          <p:nvPr/>
        </p:nvSpPr>
        <p:spPr>
          <a:xfrm flipV="1">
            <a:off x="5325120" y="4419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4" name=""/>
          <p:cNvSpPr/>
          <p:nvPr/>
        </p:nvSpPr>
        <p:spPr>
          <a:xfrm flipV="1">
            <a:off x="5325120" y="44096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5" name=""/>
          <p:cNvSpPr/>
          <p:nvPr/>
        </p:nvSpPr>
        <p:spPr>
          <a:xfrm flipV="1">
            <a:off x="5330160" y="43952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6" name=""/>
          <p:cNvSpPr/>
          <p:nvPr/>
        </p:nvSpPr>
        <p:spPr>
          <a:xfrm flipV="1">
            <a:off x="5339520" y="438084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7" name=""/>
          <p:cNvSpPr/>
          <p:nvPr/>
        </p:nvSpPr>
        <p:spPr>
          <a:xfrm flipV="1">
            <a:off x="5349240" y="4352400"/>
            <a:ext cx="237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8" name=""/>
          <p:cNvSpPr/>
          <p:nvPr/>
        </p:nvSpPr>
        <p:spPr>
          <a:xfrm flipV="1">
            <a:off x="5373000" y="4328640"/>
            <a:ext cx="284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9" name=""/>
          <p:cNvSpPr/>
          <p:nvPr/>
        </p:nvSpPr>
        <p:spPr>
          <a:xfrm flipV="1">
            <a:off x="5401440" y="4304520"/>
            <a:ext cx="428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0" name=""/>
          <p:cNvSpPr/>
          <p:nvPr/>
        </p:nvSpPr>
        <p:spPr>
          <a:xfrm>
            <a:off x="8385840" y="4190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1" name=""/>
          <p:cNvSpPr/>
          <p:nvPr/>
        </p:nvSpPr>
        <p:spPr>
          <a:xfrm>
            <a:off x="838584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2" name=""/>
          <p:cNvSpPr/>
          <p:nvPr/>
        </p:nvSpPr>
        <p:spPr>
          <a:xfrm>
            <a:off x="8385840" y="4199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3" name=""/>
          <p:cNvSpPr/>
          <p:nvPr/>
        </p:nvSpPr>
        <p:spPr>
          <a:xfrm flipH="1">
            <a:off x="8381160" y="420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4" name=""/>
          <p:cNvSpPr/>
          <p:nvPr/>
        </p:nvSpPr>
        <p:spPr>
          <a:xfrm>
            <a:off x="8381160" y="4204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5" name=""/>
          <p:cNvSpPr/>
          <p:nvPr/>
        </p:nvSpPr>
        <p:spPr>
          <a:xfrm>
            <a:off x="8381160" y="4209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6" name=""/>
          <p:cNvSpPr/>
          <p:nvPr/>
        </p:nvSpPr>
        <p:spPr>
          <a:xfrm>
            <a:off x="8381160" y="4218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7" name=""/>
          <p:cNvSpPr/>
          <p:nvPr/>
        </p:nvSpPr>
        <p:spPr>
          <a:xfrm flipH="1">
            <a:off x="8376480" y="4223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8" name=""/>
          <p:cNvSpPr/>
          <p:nvPr/>
        </p:nvSpPr>
        <p:spPr>
          <a:xfrm>
            <a:off x="8376480" y="4223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9" name=""/>
          <p:cNvSpPr/>
          <p:nvPr/>
        </p:nvSpPr>
        <p:spPr>
          <a:xfrm flipH="1">
            <a:off x="8371800" y="4228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0" name=""/>
          <p:cNvSpPr/>
          <p:nvPr/>
        </p:nvSpPr>
        <p:spPr>
          <a:xfrm flipH="1">
            <a:off x="8362080" y="42332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1" name=""/>
          <p:cNvSpPr/>
          <p:nvPr/>
        </p:nvSpPr>
        <p:spPr>
          <a:xfrm flipH="1">
            <a:off x="8357400" y="4242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2" name=""/>
          <p:cNvSpPr/>
          <p:nvPr/>
        </p:nvSpPr>
        <p:spPr>
          <a:xfrm flipH="1">
            <a:off x="8352720" y="4247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3" name=""/>
          <p:cNvSpPr/>
          <p:nvPr/>
        </p:nvSpPr>
        <p:spPr>
          <a:xfrm>
            <a:off x="8352720" y="4252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4" name=""/>
          <p:cNvSpPr/>
          <p:nvPr/>
        </p:nvSpPr>
        <p:spPr>
          <a:xfrm flipH="1">
            <a:off x="8347680" y="4257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5" name=""/>
          <p:cNvSpPr/>
          <p:nvPr/>
        </p:nvSpPr>
        <p:spPr>
          <a:xfrm>
            <a:off x="8347680" y="4257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6" name=""/>
          <p:cNvSpPr/>
          <p:nvPr/>
        </p:nvSpPr>
        <p:spPr>
          <a:xfrm flipH="1">
            <a:off x="8343000" y="426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7" name=""/>
          <p:cNvSpPr/>
          <p:nvPr/>
        </p:nvSpPr>
        <p:spPr>
          <a:xfrm flipH="1">
            <a:off x="8338320" y="4266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8" name=""/>
          <p:cNvSpPr/>
          <p:nvPr/>
        </p:nvSpPr>
        <p:spPr>
          <a:xfrm>
            <a:off x="8338320" y="4266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9" name=""/>
          <p:cNvSpPr/>
          <p:nvPr/>
        </p:nvSpPr>
        <p:spPr>
          <a:xfrm flipH="1">
            <a:off x="8333640" y="4271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0" name=""/>
          <p:cNvSpPr/>
          <p:nvPr/>
        </p:nvSpPr>
        <p:spPr>
          <a:xfrm flipH="1">
            <a:off x="8328600" y="4271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1" name=""/>
          <p:cNvSpPr/>
          <p:nvPr/>
        </p:nvSpPr>
        <p:spPr>
          <a:xfrm flipH="1">
            <a:off x="8323920" y="4271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2" name=""/>
          <p:cNvSpPr/>
          <p:nvPr/>
        </p:nvSpPr>
        <p:spPr>
          <a:xfrm flipH="1" flipV="1">
            <a:off x="8319240" y="4266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3" name=""/>
          <p:cNvSpPr/>
          <p:nvPr/>
        </p:nvSpPr>
        <p:spPr>
          <a:xfrm flipH="1">
            <a:off x="8314560" y="4266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4" name=""/>
          <p:cNvSpPr/>
          <p:nvPr/>
        </p:nvSpPr>
        <p:spPr>
          <a:xfrm flipH="1" flipV="1">
            <a:off x="8300160" y="42570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5" name=""/>
          <p:cNvSpPr/>
          <p:nvPr/>
        </p:nvSpPr>
        <p:spPr>
          <a:xfrm flipH="1" flipV="1">
            <a:off x="8295480" y="4252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6" name=""/>
          <p:cNvSpPr/>
          <p:nvPr/>
        </p:nvSpPr>
        <p:spPr>
          <a:xfrm flipH="1" flipV="1">
            <a:off x="8285760" y="42426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7" name=""/>
          <p:cNvSpPr/>
          <p:nvPr/>
        </p:nvSpPr>
        <p:spPr>
          <a:xfrm flipH="1" flipV="1">
            <a:off x="8281080" y="4233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8" name=""/>
          <p:cNvSpPr/>
          <p:nvPr/>
        </p:nvSpPr>
        <p:spPr>
          <a:xfrm flipH="1" flipV="1">
            <a:off x="8276400" y="4228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9" name=""/>
          <p:cNvSpPr/>
          <p:nvPr/>
        </p:nvSpPr>
        <p:spPr>
          <a:xfrm flipV="1">
            <a:off x="8276400" y="4223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0" name=""/>
          <p:cNvSpPr/>
          <p:nvPr/>
        </p:nvSpPr>
        <p:spPr>
          <a:xfrm flipH="1" flipV="1">
            <a:off x="8271720" y="4218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1" name=""/>
          <p:cNvSpPr/>
          <p:nvPr/>
        </p:nvSpPr>
        <p:spPr>
          <a:xfrm flipV="1">
            <a:off x="8271720" y="4214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2" name=""/>
          <p:cNvSpPr/>
          <p:nvPr/>
        </p:nvSpPr>
        <p:spPr>
          <a:xfrm flipV="1">
            <a:off x="8271720" y="4209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3" name=""/>
          <p:cNvSpPr/>
          <p:nvPr/>
        </p:nvSpPr>
        <p:spPr>
          <a:xfrm flipV="1">
            <a:off x="8271720" y="4199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4" name=""/>
          <p:cNvSpPr/>
          <p:nvPr/>
        </p:nvSpPr>
        <p:spPr>
          <a:xfrm flipV="1">
            <a:off x="8271720" y="4195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5" name=""/>
          <p:cNvSpPr/>
          <p:nvPr/>
        </p:nvSpPr>
        <p:spPr>
          <a:xfrm flipV="1">
            <a:off x="8271720" y="4190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6" name=""/>
          <p:cNvSpPr/>
          <p:nvPr/>
        </p:nvSpPr>
        <p:spPr>
          <a:xfrm flipV="1">
            <a:off x="8271720" y="4180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7" name=""/>
          <p:cNvSpPr/>
          <p:nvPr/>
        </p:nvSpPr>
        <p:spPr>
          <a:xfrm flipV="1">
            <a:off x="8271720" y="4176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8" name=""/>
          <p:cNvSpPr/>
          <p:nvPr/>
        </p:nvSpPr>
        <p:spPr>
          <a:xfrm flipV="1">
            <a:off x="8271720" y="4171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9" name=""/>
          <p:cNvSpPr/>
          <p:nvPr/>
        </p:nvSpPr>
        <p:spPr>
          <a:xfrm flipV="1">
            <a:off x="8276400" y="4161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0" name=""/>
          <p:cNvSpPr/>
          <p:nvPr/>
        </p:nvSpPr>
        <p:spPr>
          <a:xfrm>
            <a:off x="8276400" y="4161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1" name=""/>
          <p:cNvSpPr/>
          <p:nvPr/>
        </p:nvSpPr>
        <p:spPr>
          <a:xfrm flipV="1">
            <a:off x="8281080" y="4156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2" name=""/>
          <p:cNvSpPr/>
          <p:nvPr/>
        </p:nvSpPr>
        <p:spPr>
          <a:xfrm flipV="1">
            <a:off x="8281080" y="4152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3" name=""/>
          <p:cNvSpPr/>
          <p:nvPr/>
        </p:nvSpPr>
        <p:spPr>
          <a:xfrm flipV="1">
            <a:off x="8285760" y="4147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4" name=""/>
          <p:cNvSpPr/>
          <p:nvPr/>
        </p:nvSpPr>
        <p:spPr>
          <a:xfrm>
            <a:off x="8285760" y="414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5" name=""/>
          <p:cNvSpPr/>
          <p:nvPr/>
        </p:nvSpPr>
        <p:spPr>
          <a:xfrm flipV="1">
            <a:off x="8290800" y="414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6" name=""/>
          <p:cNvSpPr/>
          <p:nvPr/>
        </p:nvSpPr>
        <p:spPr>
          <a:xfrm flipV="1">
            <a:off x="8290800" y="4137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7" name=""/>
          <p:cNvSpPr/>
          <p:nvPr/>
        </p:nvSpPr>
        <p:spPr>
          <a:xfrm>
            <a:off x="8295480" y="4137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8" name=""/>
          <p:cNvSpPr/>
          <p:nvPr/>
        </p:nvSpPr>
        <p:spPr>
          <a:xfrm flipV="1">
            <a:off x="8300160" y="4133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9" name=""/>
          <p:cNvSpPr/>
          <p:nvPr/>
        </p:nvSpPr>
        <p:spPr>
          <a:xfrm flipV="1">
            <a:off x="8300160" y="41281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0" name=""/>
          <p:cNvSpPr/>
          <p:nvPr/>
        </p:nvSpPr>
        <p:spPr>
          <a:xfrm flipV="1">
            <a:off x="8309520" y="4123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1" name=""/>
          <p:cNvSpPr/>
          <p:nvPr/>
        </p:nvSpPr>
        <p:spPr>
          <a:xfrm>
            <a:off x="8319240" y="4123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2" name=""/>
          <p:cNvSpPr/>
          <p:nvPr/>
        </p:nvSpPr>
        <p:spPr>
          <a:xfrm flipV="1">
            <a:off x="8323920" y="4118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3" name=""/>
          <p:cNvSpPr/>
          <p:nvPr/>
        </p:nvSpPr>
        <p:spPr>
          <a:xfrm>
            <a:off x="8328600" y="4118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4" name=""/>
          <p:cNvSpPr/>
          <p:nvPr/>
        </p:nvSpPr>
        <p:spPr>
          <a:xfrm>
            <a:off x="8333640" y="4118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5" name=""/>
          <p:cNvSpPr/>
          <p:nvPr/>
        </p:nvSpPr>
        <p:spPr>
          <a:xfrm>
            <a:off x="8338320" y="4118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6" name=""/>
          <p:cNvSpPr/>
          <p:nvPr/>
        </p:nvSpPr>
        <p:spPr>
          <a:xfrm>
            <a:off x="8343000" y="4118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7" name=""/>
          <p:cNvSpPr/>
          <p:nvPr/>
        </p:nvSpPr>
        <p:spPr>
          <a:xfrm>
            <a:off x="8347680" y="4118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8" name=""/>
          <p:cNvSpPr/>
          <p:nvPr/>
        </p:nvSpPr>
        <p:spPr>
          <a:xfrm>
            <a:off x="8352720" y="4118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9" name=""/>
          <p:cNvSpPr/>
          <p:nvPr/>
        </p:nvSpPr>
        <p:spPr>
          <a:xfrm>
            <a:off x="8357400" y="412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0" name=""/>
          <p:cNvSpPr/>
          <p:nvPr/>
        </p:nvSpPr>
        <p:spPr>
          <a:xfrm>
            <a:off x="8362080" y="41281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1" name=""/>
          <p:cNvSpPr/>
          <p:nvPr/>
        </p:nvSpPr>
        <p:spPr>
          <a:xfrm>
            <a:off x="8366760" y="4133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2" name=""/>
          <p:cNvSpPr/>
          <p:nvPr/>
        </p:nvSpPr>
        <p:spPr>
          <a:xfrm>
            <a:off x="8366760" y="4152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3" name=""/>
          <p:cNvSpPr/>
          <p:nvPr/>
        </p:nvSpPr>
        <p:spPr>
          <a:xfrm>
            <a:off x="8366760" y="415692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4" name=""/>
          <p:cNvSpPr/>
          <p:nvPr/>
        </p:nvSpPr>
        <p:spPr>
          <a:xfrm>
            <a:off x="8371800" y="4176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5" name=""/>
          <p:cNvSpPr/>
          <p:nvPr/>
        </p:nvSpPr>
        <p:spPr>
          <a:xfrm>
            <a:off x="8371800" y="4185360"/>
            <a:ext cx="190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6" name=""/>
          <p:cNvSpPr/>
          <p:nvPr/>
        </p:nvSpPr>
        <p:spPr>
          <a:xfrm>
            <a:off x="6016680" y="204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7" name=""/>
          <p:cNvSpPr/>
          <p:nvPr/>
        </p:nvSpPr>
        <p:spPr>
          <a:xfrm>
            <a:off x="6021360" y="204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8" name=""/>
          <p:cNvSpPr/>
          <p:nvPr/>
        </p:nvSpPr>
        <p:spPr>
          <a:xfrm>
            <a:off x="6026040" y="204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9" name=""/>
          <p:cNvSpPr/>
          <p:nvPr/>
        </p:nvSpPr>
        <p:spPr>
          <a:xfrm>
            <a:off x="6026040" y="2054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0" name=""/>
          <p:cNvSpPr/>
          <p:nvPr/>
        </p:nvSpPr>
        <p:spPr>
          <a:xfrm>
            <a:off x="6030720" y="2054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1" name=""/>
          <p:cNvSpPr/>
          <p:nvPr/>
        </p:nvSpPr>
        <p:spPr>
          <a:xfrm>
            <a:off x="6030720" y="2059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2" name=""/>
          <p:cNvSpPr/>
          <p:nvPr/>
        </p:nvSpPr>
        <p:spPr>
          <a:xfrm>
            <a:off x="6035760" y="2059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3" name=""/>
          <p:cNvSpPr/>
          <p:nvPr/>
        </p:nvSpPr>
        <p:spPr>
          <a:xfrm>
            <a:off x="6035760" y="2064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4" name=""/>
          <p:cNvSpPr/>
          <p:nvPr/>
        </p:nvSpPr>
        <p:spPr>
          <a:xfrm>
            <a:off x="6040440" y="2064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5" name=""/>
          <p:cNvSpPr/>
          <p:nvPr/>
        </p:nvSpPr>
        <p:spPr>
          <a:xfrm>
            <a:off x="6045120" y="2064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6" name=""/>
          <p:cNvSpPr/>
          <p:nvPr/>
        </p:nvSpPr>
        <p:spPr>
          <a:xfrm>
            <a:off x="6049800" y="2064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7" name=""/>
          <p:cNvSpPr/>
          <p:nvPr/>
        </p:nvSpPr>
        <p:spPr>
          <a:xfrm>
            <a:off x="6054840" y="20642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8" name=""/>
          <p:cNvSpPr/>
          <p:nvPr/>
        </p:nvSpPr>
        <p:spPr>
          <a:xfrm>
            <a:off x="6064200" y="2068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9" name=""/>
          <p:cNvSpPr/>
          <p:nvPr/>
        </p:nvSpPr>
        <p:spPr>
          <a:xfrm>
            <a:off x="6068880" y="2068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0" name=""/>
          <p:cNvSpPr/>
          <p:nvPr/>
        </p:nvSpPr>
        <p:spPr>
          <a:xfrm>
            <a:off x="6073920" y="207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1" name=""/>
          <p:cNvSpPr/>
          <p:nvPr/>
        </p:nvSpPr>
        <p:spPr>
          <a:xfrm>
            <a:off x="6078600" y="2078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2" name=""/>
          <p:cNvSpPr/>
          <p:nvPr/>
        </p:nvSpPr>
        <p:spPr>
          <a:xfrm>
            <a:off x="6083280" y="2083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3" name=""/>
          <p:cNvSpPr/>
          <p:nvPr/>
        </p:nvSpPr>
        <p:spPr>
          <a:xfrm>
            <a:off x="6083280" y="2088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4" name=""/>
          <p:cNvSpPr/>
          <p:nvPr/>
        </p:nvSpPr>
        <p:spPr>
          <a:xfrm flipH="1">
            <a:off x="6078600" y="2092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5" name=""/>
          <p:cNvSpPr/>
          <p:nvPr/>
        </p:nvSpPr>
        <p:spPr>
          <a:xfrm>
            <a:off x="6078600" y="2102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6" name=""/>
          <p:cNvSpPr/>
          <p:nvPr/>
        </p:nvSpPr>
        <p:spPr>
          <a:xfrm>
            <a:off x="6078600" y="2107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7" name=""/>
          <p:cNvSpPr/>
          <p:nvPr/>
        </p:nvSpPr>
        <p:spPr>
          <a:xfrm flipH="1">
            <a:off x="6073920" y="2111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8" name=""/>
          <p:cNvSpPr/>
          <p:nvPr/>
        </p:nvSpPr>
        <p:spPr>
          <a:xfrm flipH="1">
            <a:off x="6068880" y="21164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9" name=""/>
          <p:cNvSpPr/>
          <p:nvPr/>
        </p:nvSpPr>
        <p:spPr>
          <a:xfrm>
            <a:off x="6068880" y="2126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0" name=""/>
          <p:cNvSpPr/>
          <p:nvPr/>
        </p:nvSpPr>
        <p:spPr>
          <a:xfrm flipH="1">
            <a:off x="6064200" y="213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1" name=""/>
          <p:cNvSpPr/>
          <p:nvPr/>
        </p:nvSpPr>
        <p:spPr>
          <a:xfrm flipH="1">
            <a:off x="6054840" y="21355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2" name=""/>
          <p:cNvSpPr/>
          <p:nvPr/>
        </p:nvSpPr>
        <p:spPr>
          <a:xfrm>
            <a:off x="6054840" y="2149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3" name=""/>
          <p:cNvSpPr/>
          <p:nvPr/>
        </p:nvSpPr>
        <p:spPr>
          <a:xfrm flipH="1">
            <a:off x="6049800" y="21546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4" name=""/>
          <p:cNvSpPr/>
          <p:nvPr/>
        </p:nvSpPr>
        <p:spPr>
          <a:xfrm flipH="1">
            <a:off x="6035760" y="2159640"/>
            <a:ext cx="14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5" name=""/>
          <p:cNvSpPr/>
          <p:nvPr/>
        </p:nvSpPr>
        <p:spPr>
          <a:xfrm flipH="1">
            <a:off x="6026040" y="2173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6" name=""/>
          <p:cNvSpPr/>
          <p:nvPr/>
        </p:nvSpPr>
        <p:spPr>
          <a:xfrm flipH="1">
            <a:off x="6011640" y="21736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7" name=""/>
          <p:cNvSpPr/>
          <p:nvPr/>
        </p:nvSpPr>
        <p:spPr>
          <a:xfrm flipH="1">
            <a:off x="5997600" y="21834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8" name=""/>
          <p:cNvSpPr/>
          <p:nvPr/>
        </p:nvSpPr>
        <p:spPr>
          <a:xfrm flipH="1">
            <a:off x="5987880" y="2188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9" name=""/>
          <p:cNvSpPr/>
          <p:nvPr/>
        </p:nvSpPr>
        <p:spPr>
          <a:xfrm flipH="1">
            <a:off x="5978520" y="2188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0" name=""/>
          <p:cNvSpPr/>
          <p:nvPr/>
        </p:nvSpPr>
        <p:spPr>
          <a:xfrm flipH="1">
            <a:off x="5964120" y="2192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1" name=""/>
          <p:cNvSpPr/>
          <p:nvPr/>
        </p:nvSpPr>
        <p:spPr>
          <a:xfrm flipH="1">
            <a:off x="5945040" y="21927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2" name=""/>
          <p:cNvSpPr/>
          <p:nvPr/>
        </p:nvSpPr>
        <p:spPr>
          <a:xfrm flipH="1">
            <a:off x="5940360" y="219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3" name=""/>
          <p:cNvSpPr/>
          <p:nvPr/>
        </p:nvSpPr>
        <p:spPr>
          <a:xfrm flipH="1" flipV="1">
            <a:off x="5916600" y="21880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4" name=""/>
          <p:cNvSpPr/>
          <p:nvPr/>
        </p:nvSpPr>
        <p:spPr>
          <a:xfrm flipH="1" flipV="1">
            <a:off x="5911560" y="2183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5" name=""/>
          <p:cNvSpPr/>
          <p:nvPr/>
        </p:nvSpPr>
        <p:spPr>
          <a:xfrm flipH="1">
            <a:off x="5906880" y="218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6" name=""/>
          <p:cNvSpPr/>
          <p:nvPr/>
        </p:nvSpPr>
        <p:spPr>
          <a:xfrm flipH="1" flipV="1">
            <a:off x="5897520" y="21736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7" name=""/>
          <p:cNvSpPr/>
          <p:nvPr/>
        </p:nvSpPr>
        <p:spPr>
          <a:xfrm flipH="1" flipV="1">
            <a:off x="5887800" y="21643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8" name=""/>
          <p:cNvSpPr/>
          <p:nvPr/>
        </p:nvSpPr>
        <p:spPr>
          <a:xfrm flipH="1" flipV="1">
            <a:off x="5883120" y="2154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9" name=""/>
          <p:cNvSpPr/>
          <p:nvPr/>
        </p:nvSpPr>
        <p:spPr>
          <a:xfrm flipH="1" flipV="1">
            <a:off x="5873400" y="21308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0" name=""/>
          <p:cNvSpPr/>
          <p:nvPr/>
        </p:nvSpPr>
        <p:spPr>
          <a:xfrm flipV="1">
            <a:off x="5873400" y="21164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1" name=""/>
          <p:cNvSpPr/>
          <p:nvPr/>
        </p:nvSpPr>
        <p:spPr>
          <a:xfrm flipV="1">
            <a:off x="5873400" y="21070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2" name=""/>
          <p:cNvSpPr/>
          <p:nvPr/>
        </p:nvSpPr>
        <p:spPr>
          <a:xfrm flipV="1">
            <a:off x="5878440" y="2097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3" name=""/>
          <p:cNvSpPr/>
          <p:nvPr/>
        </p:nvSpPr>
        <p:spPr>
          <a:xfrm flipV="1">
            <a:off x="5883120" y="2054520"/>
            <a:ext cx="2844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4" name=""/>
          <p:cNvSpPr/>
          <p:nvPr/>
        </p:nvSpPr>
        <p:spPr>
          <a:xfrm flipV="1">
            <a:off x="5911560" y="20451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5" name=""/>
          <p:cNvSpPr/>
          <p:nvPr/>
        </p:nvSpPr>
        <p:spPr>
          <a:xfrm flipV="1">
            <a:off x="5925960" y="2016360"/>
            <a:ext cx="334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6" name=""/>
          <p:cNvSpPr/>
          <p:nvPr/>
        </p:nvSpPr>
        <p:spPr>
          <a:xfrm flipV="1">
            <a:off x="5959440" y="200232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7" name=""/>
          <p:cNvSpPr/>
          <p:nvPr/>
        </p:nvSpPr>
        <p:spPr>
          <a:xfrm flipV="1">
            <a:off x="5978520" y="199728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8" name=""/>
          <p:cNvSpPr/>
          <p:nvPr/>
        </p:nvSpPr>
        <p:spPr>
          <a:xfrm>
            <a:off x="5997600" y="1997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9" name=""/>
          <p:cNvSpPr/>
          <p:nvPr/>
        </p:nvSpPr>
        <p:spPr>
          <a:xfrm>
            <a:off x="6006960" y="19972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0" name=""/>
          <p:cNvSpPr/>
          <p:nvPr/>
        </p:nvSpPr>
        <p:spPr>
          <a:xfrm>
            <a:off x="6021360" y="2007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1" name=""/>
          <p:cNvSpPr/>
          <p:nvPr/>
        </p:nvSpPr>
        <p:spPr>
          <a:xfrm>
            <a:off x="6021360" y="20163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Какой будет размер у изображения после фильтра?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3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01BE7BE-F345-4E9A-9AA9-FAFB7F609F6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394" name="Google Shape;399;p49" descr=""/>
          <p:cNvPicPr/>
          <p:nvPr/>
        </p:nvPicPr>
        <p:blipFill>
          <a:blip r:embed="rId1"/>
          <a:stretch/>
        </p:blipFill>
        <p:spPr>
          <a:xfrm>
            <a:off x="761040" y="1643400"/>
            <a:ext cx="2936160" cy="2927880"/>
          </a:xfrm>
          <a:prstGeom prst="rect">
            <a:avLst/>
          </a:prstGeom>
          <a:ln w="0">
            <a:noFill/>
          </a:ln>
        </p:spPr>
      </p:pic>
      <p:sp>
        <p:nvSpPr>
          <p:cNvPr id="4395" name="Google Shape;400;p49"/>
          <p:cNvSpPr/>
          <p:nvPr/>
        </p:nvSpPr>
        <p:spPr>
          <a:xfrm flipH="1" rot="10800000">
            <a:off x="3965400" y="3106080"/>
            <a:ext cx="1213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1a1a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6" name="Google Shape;401;p49"/>
          <p:cNvSpPr/>
          <p:nvPr/>
        </p:nvSpPr>
        <p:spPr>
          <a:xfrm>
            <a:off x="5545800" y="1847520"/>
            <a:ext cx="2519640" cy="2519640"/>
          </a:xfrm>
          <a:prstGeom prst="rect">
            <a:avLst/>
          </a:prstGeom>
          <a:solidFill>
            <a:srgbClr val="fce5cd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97" name="Google Shape;402;p49" descr=""/>
          <p:cNvPicPr/>
          <p:nvPr/>
        </p:nvPicPr>
        <p:blipFill>
          <a:blip r:embed="rId2"/>
          <a:srcRect l="13051" t="10764" r="7462" b="5416"/>
          <a:stretch/>
        </p:blipFill>
        <p:spPr>
          <a:xfrm>
            <a:off x="4342680" y="2534040"/>
            <a:ext cx="458640" cy="462960"/>
          </a:xfrm>
          <a:prstGeom prst="rect">
            <a:avLst/>
          </a:prstGeom>
          <a:ln w="0">
            <a:noFill/>
          </a:ln>
        </p:spPr>
      </p:pic>
      <p:sp>
        <p:nvSpPr>
          <p:cNvPr id="4398" name="Google Shape;403;p49"/>
          <p:cNvSpPr/>
          <p:nvPr/>
        </p:nvSpPr>
        <p:spPr>
          <a:xfrm>
            <a:off x="5925600" y="1380960"/>
            <a:ext cx="19180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Карта активации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99" name=""/>
          <p:cNvSpPr/>
          <p:nvPr/>
        </p:nvSpPr>
        <p:spPr>
          <a:xfrm flipH="1">
            <a:off x="333720" y="311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0" name=""/>
          <p:cNvSpPr/>
          <p:nvPr/>
        </p:nvSpPr>
        <p:spPr>
          <a:xfrm flipV="1">
            <a:off x="333720" y="311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1" name=""/>
          <p:cNvSpPr/>
          <p:nvPr/>
        </p:nvSpPr>
        <p:spPr>
          <a:xfrm flipV="1">
            <a:off x="333720" y="310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2" name=""/>
          <p:cNvSpPr/>
          <p:nvPr/>
        </p:nvSpPr>
        <p:spPr>
          <a:xfrm flipV="1">
            <a:off x="333720" y="310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3" name=""/>
          <p:cNvSpPr/>
          <p:nvPr/>
        </p:nvSpPr>
        <p:spPr>
          <a:xfrm flipV="1">
            <a:off x="333720" y="309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4" name=""/>
          <p:cNvSpPr/>
          <p:nvPr/>
        </p:nvSpPr>
        <p:spPr>
          <a:xfrm>
            <a:off x="333720" y="309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5" name=""/>
          <p:cNvSpPr/>
          <p:nvPr/>
        </p:nvSpPr>
        <p:spPr>
          <a:xfrm flipV="1">
            <a:off x="338400" y="3093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6" name=""/>
          <p:cNvSpPr/>
          <p:nvPr/>
        </p:nvSpPr>
        <p:spPr>
          <a:xfrm>
            <a:off x="338400" y="3093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7" name=""/>
          <p:cNvSpPr/>
          <p:nvPr/>
        </p:nvSpPr>
        <p:spPr>
          <a:xfrm flipV="1">
            <a:off x="343080" y="3089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8" name=""/>
          <p:cNvSpPr/>
          <p:nvPr/>
        </p:nvSpPr>
        <p:spPr>
          <a:xfrm flipV="1">
            <a:off x="348120" y="30844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9" name=""/>
          <p:cNvSpPr/>
          <p:nvPr/>
        </p:nvSpPr>
        <p:spPr>
          <a:xfrm>
            <a:off x="357480" y="3084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0" name=""/>
          <p:cNvSpPr/>
          <p:nvPr/>
        </p:nvSpPr>
        <p:spPr>
          <a:xfrm flipV="1">
            <a:off x="362160" y="30794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1" name=""/>
          <p:cNvSpPr/>
          <p:nvPr/>
        </p:nvSpPr>
        <p:spPr>
          <a:xfrm>
            <a:off x="371880" y="3079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2" name=""/>
          <p:cNvSpPr/>
          <p:nvPr/>
        </p:nvSpPr>
        <p:spPr>
          <a:xfrm>
            <a:off x="376560" y="3079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3" name=""/>
          <p:cNvSpPr/>
          <p:nvPr/>
        </p:nvSpPr>
        <p:spPr>
          <a:xfrm>
            <a:off x="390960" y="3079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4" name=""/>
          <p:cNvSpPr/>
          <p:nvPr/>
        </p:nvSpPr>
        <p:spPr>
          <a:xfrm>
            <a:off x="395640" y="3079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5" name=""/>
          <p:cNvSpPr/>
          <p:nvPr/>
        </p:nvSpPr>
        <p:spPr>
          <a:xfrm>
            <a:off x="405360" y="3079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6" name=""/>
          <p:cNvSpPr/>
          <p:nvPr/>
        </p:nvSpPr>
        <p:spPr>
          <a:xfrm>
            <a:off x="405360" y="3084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7" name=""/>
          <p:cNvSpPr/>
          <p:nvPr/>
        </p:nvSpPr>
        <p:spPr>
          <a:xfrm>
            <a:off x="405360" y="308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8" name=""/>
          <p:cNvSpPr/>
          <p:nvPr/>
        </p:nvSpPr>
        <p:spPr>
          <a:xfrm>
            <a:off x="405360" y="3093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9" name=""/>
          <p:cNvSpPr/>
          <p:nvPr/>
        </p:nvSpPr>
        <p:spPr>
          <a:xfrm flipH="1">
            <a:off x="400320" y="3098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0" name=""/>
          <p:cNvSpPr/>
          <p:nvPr/>
        </p:nvSpPr>
        <p:spPr>
          <a:xfrm flipH="1">
            <a:off x="390960" y="31032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1" name=""/>
          <p:cNvSpPr/>
          <p:nvPr/>
        </p:nvSpPr>
        <p:spPr>
          <a:xfrm flipH="1">
            <a:off x="381240" y="31222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2" name=""/>
          <p:cNvSpPr/>
          <p:nvPr/>
        </p:nvSpPr>
        <p:spPr>
          <a:xfrm flipH="1">
            <a:off x="371880" y="312732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3" name=""/>
          <p:cNvSpPr/>
          <p:nvPr/>
        </p:nvSpPr>
        <p:spPr>
          <a:xfrm flipH="1">
            <a:off x="362160" y="31464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4" name=""/>
          <p:cNvSpPr/>
          <p:nvPr/>
        </p:nvSpPr>
        <p:spPr>
          <a:xfrm flipH="1">
            <a:off x="348120" y="315576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5" name=""/>
          <p:cNvSpPr/>
          <p:nvPr/>
        </p:nvSpPr>
        <p:spPr>
          <a:xfrm flipH="1">
            <a:off x="343080" y="31748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6" name=""/>
          <p:cNvSpPr/>
          <p:nvPr/>
        </p:nvSpPr>
        <p:spPr>
          <a:xfrm flipH="1">
            <a:off x="333720" y="3184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7" name=""/>
          <p:cNvSpPr/>
          <p:nvPr/>
        </p:nvSpPr>
        <p:spPr>
          <a:xfrm flipH="1">
            <a:off x="319320" y="31939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8" name=""/>
          <p:cNvSpPr/>
          <p:nvPr/>
        </p:nvSpPr>
        <p:spPr>
          <a:xfrm flipH="1">
            <a:off x="314640" y="3227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9" name=""/>
          <p:cNvSpPr/>
          <p:nvPr/>
        </p:nvSpPr>
        <p:spPr>
          <a:xfrm>
            <a:off x="314640" y="3236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0" name=""/>
          <p:cNvSpPr/>
          <p:nvPr/>
        </p:nvSpPr>
        <p:spPr>
          <a:xfrm>
            <a:off x="314640" y="324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1" name=""/>
          <p:cNvSpPr/>
          <p:nvPr/>
        </p:nvSpPr>
        <p:spPr>
          <a:xfrm>
            <a:off x="314640" y="3251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2" name=""/>
          <p:cNvSpPr/>
          <p:nvPr/>
        </p:nvSpPr>
        <p:spPr>
          <a:xfrm>
            <a:off x="314640" y="3265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3" name=""/>
          <p:cNvSpPr/>
          <p:nvPr/>
        </p:nvSpPr>
        <p:spPr>
          <a:xfrm>
            <a:off x="319320" y="32749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4" name=""/>
          <p:cNvSpPr/>
          <p:nvPr/>
        </p:nvSpPr>
        <p:spPr>
          <a:xfrm>
            <a:off x="333720" y="32846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5" name=""/>
          <p:cNvSpPr/>
          <p:nvPr/>
        </p:nvSpPr>
        <p:spPr>
          <a:xfrm>
            <a:off x="348120" y="3289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6" name=""/>
          <p:cNvSpPr/>
          <p:nvPr/>
        </p:nvSpPr>
        <p:spPr>
          <a:xfrm>
            <a:off x="357480" y="3294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7" name=""/>
          <p:cNvSpPr/>
          <p:nvPr/>
        </p:nvSpPr>
        <p:spPr>
          <a:xfrm>
            <a:off x="367200" y="32940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8" name=""/>
          <p:cNvSpPr/>
          <p:nvPr/>
        </p:nvSpPr>
        <p:spPr>
          <a:xfrm flipV="1">
            <a:off x="381240" y="3284640"/>
            <a:ext cx="334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9" name=""/>
          <p:cNvSpPr/>
          <p:nvPr/>
        </p:nvSpPr>
        <p:spPr>
          <a:xfrm flipH="1">
            <a:off x="452880" y="316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0" name=""/>
          <p:cNvSpPr/>
          <p:nvPr/>
        </p:nvSpPr>
        <p:spPr>
          <a:xfrm flipV="1">
            <a:off x="452880" y="3155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1" name=""/>
          <p:cNvSpPr/>
          <p:nvPr/>
        </p:nvSpPr>
        <p:spPr>
          <a:xfrm flipV="1">
            <a:off x="452880" y="3151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2" name=""/>
          <p:cNvSpPr/>
          <p:nvPr/>
        </p:nvSpPr>
        <p:spPr>
          <a:xfrm flipV="1">
            <a:off x="452880" y="3146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3" name=""/>
          <p:cNvSpPr/>
          <p:nvPr/>
        </p:nvSpPr>
        <p:spPr>
          <a:xfrm flipV="1">
            <a:off x="457560" y="31413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4" name=""/>
          <p:cNvSpPr/>
          <p:nvPr/>
        </p:nvSpPr>
        <p:spPr>
          <a:xfrm flipV="1">
            <a:off x="462600" y="3136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5" name=""/>
          <p:cNvSpPr/>
          <p:nvPr/>
        </p:nvSpPr>
        <p:spPr>
          <a:xfrm flipV="1">
            <a:off x="467280" y="3132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6" name=""/>
          <p:cNvSpPr/>
          <p:nvPr/>
        </p:nvSpPr>
        <p:spPr>
          <a:xfrm flipV="1">
            <a:off x="471960" y="31222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7" name=""/>
          <p:cNvSpPr/>
          <p:nvPr/>
        </p:nvSpPr>
        <p:spPr>
          <a:xfrm flipV="1">
            <a:off x="481680" y="31176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8" name=""/>
          <p:cNvSpPr/>
          <p:nvPr/>
        </p:nvSpPr>
        <p:spPr>
          <a:xfrm flipV="1">
            <a:off x="491040" y="309852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9" name=""/>
          <p:cNvSpPr/>
          <p:nvPr/>
        </p:nvSpPr>
        <p:spPr>
          <a:xfrm flipV="1">
            <a:off x="519480" y="3093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0" name=""/>
          <p:cNvSpPr/>
          <p:nvPr/>
        </p:nvSpPr>
        <p:spPr>
          <a:xfrm flipV="1">
            <a:off x="533880" y="30844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1" name=""/>
          <p:cNvSpPr/>
          <p:nvPr/>
        </p:nvSpPr>
        <p:spPr>
          <a:xfrm>
            <a:off x="548280" y="3084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2" name=""/>
          <p:cNvSpPr/>
          <p:nvPr/>
        </p:nvSpPr>
        <p:spPr>
          <a:xfrm>
            <a:off x="567360" y="3084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3" name=""/>
          <p:cNvSpPr/>
          <p:nvPr/>
        </p:nvSpPr>
        <p:spPr>
          <a:xfrm flipH="1">
            <a:off x="562680" y="3089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4" name=""/>
          <p:cNvSpPr/>
          <p:nvPr/>
        </p:nvSpPr>
        <p:spPr>
          <a:xfrm>
            <a:off x="562680" y="309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5" name=""/>
          <p:cNvSpPr/>
          <p:nvPr/>
        </p:nvSpPr>
        <p:spPr>
          <a:xfrm flipH="1">
            <a:off x="552960" y="31032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6" name=""/>
          <p:cNvSpPr/>
          <p:nvPr/>
        </p:nvSpPr>
        <p:spPr>
          <a:xfrm flipH="1">
            <a:off x="548280" y="3112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7" name=""/>
          <p:cNvSpPr/>
          <p:nvPr/>
        </p:nvSpPr>
        <p:spPr>
          <a:xfrm flipH="1">
            <a:off x="543600" y="3117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8" name=""/>
          <p:cNvSpPr/>
          <p:nvPr/>
        </p:nvSpPr>
        <p:spPr>
          <a:xfrm flipH="1">
            <a:off x="524520" y="312732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9" name=""/>
          <p:cNvSpPr/>
          <p:nvPr/>
        </p:nvSpPr>
        <p:spPr>
          <a:xfrm flipH="1">
            <a:off x="514800" y="31510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0" name=""/>
          <p:cNvSpPr/>
          <p:nvPr/>
        </p:nvSpPr>
        <p:spPr>
          <a:xfrm flipH="1">
            <a:off x="510120" y="3160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1" name=""/>
          <p:cNvSpPr/>
          <p:nvPr/>
        </p:nvSpPr>
        <p:spPr>
          <a:xfrm flipH="1">
            <a:off x="486360" y="3170160"/>
            <a:ext cx="2376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2" name=""/>
          <p:cNvSpPr/>
          <p:nvPr/>
        </p:nvSpPr>
        <p:spPr>
          <a:xfrm flipH="1">
            <a:off x="481680" y="32036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3" name=""/>
          <p:cNvSpPr/>
          <p:nvPr/>
        </p:nvSpPr>
        <p:spPr>
          <a:xfrm flipH="1">
            <a:off x="476640" y="32176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4" name=""/>
          <p:cNvSpPr/>
          <p:nvPr/>
        </p:nvSpPr>
        <p:spPr>
          <a:xfrm flipH="1">
            <a:off x="462600" y="3232080"/>
            <a:ext cx="1404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5" name=""/>
          <p:cNvSpPr/>
          <p:nvPr/>
        </p:nvSpPr>
        <p:spPr>
          <a:xfrm flipH="1">
            <a:off x="457560" y="327492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6" name=""/>
          <p:cNvSpPr/>
          <p:nvPr/>
        </p:nvSpPr>
        <p:spPr>
          <a:xfrm>
            <a:off x="457560" y="3289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7" name=""/>
          <p:cNvSpPr/>
          <p:nvPr/>
        </p:nvSpPr>
        <p:spPr>
          <a:xfrm flipH="1">
            <a:off x="452880" y="32986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8" name=""/>
          <p:cNvSpPr/>
          <p:nvPr/>
        </p:nvSpPr>
        <p:spPr>
          <a:xfrm>
            <a:off x="452880" y="3317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9" name=""/>
          <p:cNvSpPr/>
          <p:nvPr/>
        </p:nvSpPr>
        <p:spPr>
          <a:xfrm>
            <a:off x="452880" y="332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0" name=""/>
          <p:cNvSpPr/>
          <p:nvPr/>
        </p:nvSpPr>
        <p:spPr>
          <a:xfrm>
            <a:off x="457560" y="3332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1" name=""/>
          <p:cNvSpPr/>
          <p:nvPr/>
        </p:nvSpPr>
        <p:spPr>
          <a:xfrm>
            <a:off x="462600" y="333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2" name=""/>
          <p:cNvSpPr/>
          <p:nvPr/>
        </p:nvSpPr>
        <p:spPr>
          <a:xfrm flipV="1">
            <a:off x="467280" y="33228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3" name=""/>
          <p:cNvSpPr/>
          <p:nvPr/>
        </p:nvSpPr>
        <p:spPr>
          <a:xfrm flipV="1">
            <a:off x="481680" y="3317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4" name=""/>
          <p:cNvSpPr/>
          <p:nvPr/>
        </p:nvSpPr>
        <p:spPr>
          <a:xfrm flipV="1">
            <a:off x="486360" y="330372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5" name=""/>
          <p:cNvSpPr/>
          <p:nvPr/>
        </p:nvSpPr>
        <p:spPr>
          <a:xfrm flipV="1">
            <a:off x="495720" y="3279600"/>
            <a:ext cx="50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6" name=""/>
          <p:cNvSpPr/>
          <p:nvPr/>
        </p:nvSpPr>
        <p:spPr>
          <a:xfrm flipV="1">
            <a:off x="500760" y="32655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7" name=""/>
          <p:cNvSpPr/>
          <p:nvPr/>
        </p:nvSpPr>
        <p:spPr>
          <a:xfrm flipV="1">
            <a:off x="505440" y="3251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8" name=""/>
          <p:cNvSpPr/>
          <p:nvPr/>
        </p:nvSpPr>
        <p:spPr>
          <a:xfrm flipH="1" flipV="1">
            <a:off x="500760" y="3241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9" name=""/>
          <p:cNvSpPr/>
          <p:nvPr/>
        </p:nvSpPr>
        <p:spPr>
          <a:xfrm flipH="1" flipV="1">
            <a:off x="495720" y="322740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0" name=""/>
          <p:cNvSpPr/>
          <p:nvPr/>
        </p:nvSpPr>
        <p:spPr>
          <a:xfrm flipH="1" flipV="1">
            <a:off x="486360" y="32036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1" name=""/>
          <p:cNvSpPr/>
          <p:nvPr/>
        </p:nvSpPr>
        <p:spPr>
          <a:xfrm flipH="1" flipV="1">
            <a:off x="476640" y="31939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2" name=""/>
          <p:cNvSpPr/>
          <p:nvPr/>
        </p:nvSpPr>
        <p:spPr>
          <a:xfrm flipH="1" flipV="1">
            <a:off x="462600" y="317952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3" name=""/>
          <p:cNvSpPr/>
          <p:nvPr/>
        </p:nvSpPr>
        <p:spPr>
          <a:xfrm flipH="1" flipV="1">
            <a:off x="448200" y="31701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4" name=""/>
          <p:cNvSpPr/>
          <p:nvPr/>
        </p:nvSpPr>
        <p:spPr>
          <a:xfrm>
            <a:off x="1949760" y="141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5" name=""/>
          <p:cNvSpPr/>
          <p:nvPr/>
        </p:nvSpPr>
        <p:spPr>
          <a:xfrm flipH="1">
            <a:off x="1945080" y="1415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6" name=""/>
          <p:cNvSpPr/>
          <p:nvPr/>
        </p:nvSpPr>
        <p:spPr>
          <a:xfrm>
            <a:off x="1945080" y="1415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7" name=""/>
          <p:cNvSpPr/>
          <p:nvPr/>
        </p:nvSpPr>
        <p:spPr>
          <a:xfrm flipV="1">
            <a:off x="1945080" y="1415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8" name=""/>
          <p:cNvSpPr/>
          <p:nvPr/>
        </p:nvSpPr>
        <p:spPr>
          <a:xfrm flipV="1">
            <a:off x="1945080" y="1411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9" name=""/>
          <p:cNvSpPr/>
          <p:nvPr/>
        </p:nvSpPr>
        <p:spPr>
          <a:xfrm>
            <a:off x="1949760" y="1411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0" name=""/>
          <p:cNvSpPr/>
          <p:nvPr/>
        </p:nvSpPr>
        <p:spPr>
          <a:xfrm flipV="1">
            <a:off x="1954800" y="1406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1" name=""/>
          <p:cNvSpPr/>
          <p:nvPr/>
        </p:nvSpPr>
        <p:spPr>
          <a:xfrm flipV="1">
            <a:off x="1954800" y="1401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2" name=""/>
          <p:cNvSpPr/>
          <p:nvPr/>
        </p:nvSpPr>
        <p:spPr>
          <a:xfrm flipV="1">
            <a:off x="1959480" y="1396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3" name=""/>
          <p:cNvSpPr/>
          <p:nvPr/>
        </p:nvSpPr>
        <p:spPr>
          <a:xfrm flipV="1">
            <a:off x="1968840" y="137772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4" name=""/>
          <p:cNvSpPr/>
          <p:nvPr/>
        </p:nvSpPr>
        <p:spPr>
          <a:xfrm flipV="1">
            <a:off x="1992960" y="1373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5" name=""/>
          <p:cNvSpPr/>
          <p:nvPr/>
        </p:nvSpPr>
        <p:spPr>
          <a:xfrm>
            <a:off x="2002320" y="1373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6" name=""/>
          <p:cNvSpPr/>
          <p:nvPr/>
        </p:nvSpPr>
        <p:spPr>
          <a:xfrm flipV="1">
            <a:off x="2007000" y="13680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7" name=""/>
          <p:cNvSpPr/>
          <p:nvPr/>
        </p:nvSpPr>
        <p:spPr>
          <a:xfrm>
            <a:off x="2012040" y="13680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8" name=""/>
          <p:cNvSpPr/>
          <p:nvPr/>
        </p:nvSpPr>
        <p:spPr>
          <a:xfrm>
            <a:off x="2026080" y="1368000"/>
            <a:ext cx="144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9" name=""/>
          <p:cNvSpPr/>
          <p:nvPr/>
        </p:nvSpPr>
        <p:spPr>
          <a:xfrm>
            <a:off x="2040480" y="1396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0" name=""/>
          <p:cNvSpPr/>
          <p:nvPr/>
        </p:nvSpPr>
        <p:spPr>
          <a:xfrm flipH="1">
            <a:off x="2035800" y="14014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1" name=""/>
          <p:cNvSpPr/>
          <p:nvPr/>
        </p:nvSpPr>
        <p:spPr>
          <a:xfrm flipH="1">
            <a:off x="2031120" y="14349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2" name=""/>
          <p:cNvSpPr/>
          <p:nvPr/>
        </p:nvSpPr>
        <p:spPr>
          <a:xfrm>
            <a:off x="2031120" y="1444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3" name=""/>
          <p:cNvSpPr/>
          <p:nvPr/>
        </p:nvSpPr>
        <p:spPr>
          <a:xfrm flipH="1">
            <a:off x="2016720" y="14540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4" name=""/>
          <p:cNvSpPr/>
          <p:nvPr/>
        </p:nvSpPr>
        <p:spPr>
          <a:xfrm flipH="1">
            <a:off x="2007000" y="14778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5" name=""/>
          <p:cNvSpPr/>
          <p:nvPr/>
        </p:nvSpPr>
        <p:spPr>
          <a:xfrm flipH="1">
            <a:off x="2002320" y="1492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6" name=""/>
          <p:cNvSpPr/>
          <p:nvPr/>
        </p:nvSpPr>
        <p:spPr>
          <a:xfrm flipH="1">
            <a:off x="1992960" y="1496880"/>
            <a:ext cx="93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7" name=""/>
          <p:cNvSpPr/>
          <p:nvPr/>
        </p:nvSpPr>
        <p:spPr>
          <a:xfrm flipH="1">
            <a:off x="1987920" y="15253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8" name=""/>
          <p:cNvSpPr/>
          <p:nvPr/>
        </p:nvSpPr>
        <p:spPr>
          <a:xfrm>
            <a:off x="1987920" y="153036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9" name=""/>
          <p:cNvSpPr/>
          <p:nvPr/>
        </p:nvSpPr>
        <p:spPr>
          <a:xfrm>
            <a:off x="1992960" y="1554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0" name=""/>
          <p:cNvSpPr/>
          <p:nvPr/>
        </p:nvSpPr>
        <p:spPr>
          <a:xfrm>
            <a:off x="1997640" y="15634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1" name=""/>
          <p:cNvSpPr/>
          <p:nvPr/>
        </p:nvSpPr>
        <p:spPr>
          <a:xfrm>
            <a:off x="2007000" y="1577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2" name=""/>
          <p:cNvSpPr/>
          <p:nvPr/>
        </p:nvSpPr>
        <p:spPr>
          <a:xfrm>
            <a:off x="2016720" y="15825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3" name=""/>
          <p:cNvSpPr/>
          <p:nvPr/>
        </p:nvSpPr>
        <p:spPr>
          <a:xfrm>
            <a:off x="2026080" y="158760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4" name=""/>
          <p:cNvSpPr/>
          <p:nvPr/>
        </p:nvSpPr>
        <p:spPr>
          <a:xfrm>
            <a:off x="2054880" y="1592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5" name=""/>
          <p:cNvSpPr/>
          <p:nvPr/>
        </p:nvSpPr>
        <p:spPr>
          <a:xfrm flipV="1">
            <a:off x="2064240" y="1573200"/>
            <a:ext cx="334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6" name=""/>
          <p:cNvSpPr/>
          <p:nvPr/>
        </p:nvSpPr>
        <p:spPr>
          <a:xfrm flipV="1">
            <a:off x="2150280" y="1454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7" name=""/>
          <p:cNvSpPr/>
          <p:nvPr/>
        </p:nvSpPr>
        <p:spPr>
          <a:xfrm flipH="1">
            <a:off x="2145240" y="1454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8" name=""/>
          <p:cNvSpPr/>
          <p:nvPr/>
        </p:nvSpPr>
        <p:spPr>
          <a:xfrm flipV="1">
            <a:off x="2145240" y="1449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9" name=""/>
          <p:cNvSpPr/>
          <p:nvPr/>
        </p:nvSpPr>
        <p:spPr>
          <a:xfrm flipH="1" flipV="1">
            <a:off x="2140560" y="1444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0" name=""/>
          <p:cNvSpPr/>
          <p:nvPr/>
        </p:nvSpPr>
        <p:spPr>
          <a:xfrm flipV="1">
            <a:off x="2140560" y="1439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1" name=""/>
          <p:cNvSpPr/>
          <p:nvPr/>
        </p:nvSpPr>
        <p:spPr>
          <a:xfrm flipV="1">
            <a:off x="2140560" y="1434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2" name=""/>
          <p:cNvSpPr/>
          <p:nvPr/>
        </p:nvSpPr>
        <p:spPr>
          <a:xfrm flipV="1">
            <a:off x="2140560" y="141120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3" name=""/>
          <p:cNvSpPr/>
          <p:nvPr/>
        </p:nvSpPr>
        <p:spPr>
          <a:xfrm flipV="1">
            <a:off x="2150280" y="1406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4" name=""/>
          <p:cNvSpPr/>
          <p:nvPr/>
        </p:nvSpPr>
        <p:spPr>
          <a:xfrm flipV="1">
            <a:off x="2150280" y="138240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5" name=""/>
          <p:cNvSpPr/>
          <p:nvPr/>
        </p:nvSpPr>
        <p:spPr>
          <a:xfrm flipV="1">
            <a:off x="2169360" y="1373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6" name=""/>
          <p:cNvSpPr/>
          <p:nvPr/>
        </p:nvSpPr>
        <p:spPr>
          <a:xfrm flipV="1">
            <a:off x="2174040" y="13633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7" name=""/>
          <p:cNvSpPr/>
          <p:nvPr/>
        </p:nvSpPr>
        <p:spPr>
          <a:xfrm flipV="1">
            <a:off x="2183400" y="134892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8" name=""/>
          <p:cNvSpPr/>
          <p:nvPr/>
        </p:nvSpPr>
        <p:spPr>
          <a:xfrm flipV="1">
            <a:off x="2202480" y="133488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9" name=""/>
          <p:cNvSpPr/>
          <p:nvPr/>
        </p:nvSpPr>
        <p:spPr>
          <a:xfrm flipV="1">
            <a:off x="2221560" y="13251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0" name=""/>
          <p:cNvSpPr/>
          <p:nvPr/>
        </p:nvSpPr>
        <p:spPr>
          <a:xfrm>
            <a:off x="2240640" y="1325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1" name=""/>
          <p:cNvSpPr/>
          <p:nvPr/>
        </p:nvSpPr>
        <p:spPr>
          <a:xfrm>
            <a:off x="2250360" y="1325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2" name=""/>
          <p:cNvSpPr/>
          <p:nvPr/>
        </p:nvSpPr>
        <p:spPr>
          <a:xfrm>
            <a:off x="2255040" y="1325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3" name=""/>
          <p:cNvSpPr/>
          <p:nvPr/>
        </p:nvSpPr>
        <p:spPr>
          <a:xfrm>
            <a:off x="2264400" y="1329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4" name=""/>
          <p:cNvSpPr/>
          <p:nvPr/>
        </p:nvSpPr>
        <p:spPr>
          <a:xfrm>
            <a:off x="2264400" y="1334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5" name=""/>
          <p:cNvSpPr/>
          <p:nvPr/>
        </p:nvSpPr>
        <p:spPr>
          <a:xfrm>
            <a:off x="2264400" y="1339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6" name=""/>
          <p:cNvSpPr/>
          <p:nvPr/>
        </p:nvSpPr>
        <p:spPr>
          <a:xfrm flipH="1">
            <a:off x="2259720" y="1348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7" name=""/>
          <p:cNvSpPr/>
          <p:nvPr/>
        </p:nvSpPr>
        <p:spPr>
          <a:xfrm flipH="1">
            <a:off x="2255040" y="13586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8" name=""/>
          <p:cNvSpPr/>
          <p:nvPr/>
        </p:nvSpPr>
        <p:spPr>
          <a:xfrm>
            <a:off x="2255040" y="13824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9" name=""/>
          <p:cNvSpPr/>
          <p:nvPr/>
        </p:nvSpPr>
        <p:spPr>
          <a:xfrm flipH="1">
            <a:off x="2250360" y="13968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0" name=""/>
          <p:cNvSpPr/>
          <p:nvPr/>
        </p:nvSpPr>
        <p:spPr>
          <a:xfrm flipH="1">
            <a:off x="2245320" y="141120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1" name=""/>
          <p:cNvSpPr/>
          <p:nvPr/>
        </p:nvSpPr>
        <p:spPr>
          <a:xfrm flipH="1">
            <a:off x="2240640" y="142524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2" name=""/>
          <p:cNvSpPr/>
          <p:nvPr/>
        </p:nvSpPr>
        <p:spPr>
          <a:xfrm flipH="1">
            <a:off x="2235960" y="146340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3" name=""/>
          <p:cNvSpPr/>
          <p:nvPr/>
        </p:nvSpPr>
        <p:spPr>
          <a:xfrm>
            <a:off x="2235960" y="150156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4" name=""/>
          <p:cNvSpPr/>
          <p:nvPr/>
        </p:nvSpPr>
        <p:spPr>
          <a:xfrm>
            <a:off x="2235960" y="15397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5" name=""/>
          <p:cNvSpPr/>
          <p:nvPr/>
        </p:nvSpPr>
        <p:spPr>
          <a:xfrm>
            <a:off x="2235960" y="155880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6" name=""/>
          <p:cNvSpPr/>
          <p:nvPr/>
        </p:nvSpPr>
        <p:spPr>
          <a:xfrm>
            <a:off x="2235960" y="159696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7" name=""/>
          <p:cNvSpPr/>
          <p:nvPr/>
        </p:nvSpPr>
        <p:spPr>
          <a:xfrm>
            <a:off x="2240640" y="1625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8" name=""/>
          <p:cNvSpPr/>
          <p:nvPr/>
        </p:nvSpPr>
        <p:spPr>
          <a:xfrm>
            <a:off x="2240640" y="1635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9" name=""/>
          <p:cNvSpPr/>
          <p:nvPr/>
        </p:nvSpPr>
        <p:spPr>
          <a:xfrm>
            <a:off x="2245320" y="1639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0" name=""/>
          <p:cNvSpPr/>
          <p:nvPr/>
        </p:nvSpPr>
        <p:spPr>
          <a:xfrm flipV="1">
            <a:off x="2250360" y="16351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1" name=""/>
          <p:cNvSpPr/>
          <p:nvPr/>
        </p:nvSpPr>
        <p:spPr>
          <a:xfrm flipV="1">
            <a:off x="2259720" y="162072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2" name=""/>
          <p:cNvSpPr/>
          <p:nvPr/>
        </p:nvSpPr>
        <p:spPr>
          <a:xfrm flipV="1">
            <a:off x="2274120" y="1611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3" name=""/>
          <p:cNvSpPr/>
          <p:nvPr/>
        </p:nvSpPr>
        <p:spPr>
          <a:xfrm flipV="1">
            <a:off x="2278800" y="158256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4" name=""/>
          <p:cNvSpPr/>
          <p:nvPr/>
        </p:nvSpPr>
        <p:spPr>
          <a:xfrm flipV="1">
            <a:off x="2288520" y="1573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5" name=""/>
          <p:cNvSpPr/>
          <p:nvPr/>
        </p:nvSpPr>
        <p:spPr>
          <a:xfrm flipV="1">
            <a:off x="2293200" y="154440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6" name=""/>
          <p:cNvSpPr/>
          <p:nvPr/>
        </p:nvSpPr>
        <p:spPr>
          <a:xfrm flipH="1" flipV="1">
            <a:off x="2288520" y="15206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7" name=""/>
          <p:cNvSpPr/>
          <p:nvPr/>
        </p:nvSpPr>
        <p:spPr>
          <a:xfrm flipH="1" flipV="1">
            <a:off x="2269440" y="150624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8" name=""/>
          <p:cNvSpPr/>
          <p:nvPr/>
        </p:nvSpPr>
        <p:spPr>
          <a:xfrm flipH="1" flipV="1">
            <a:off x="2259720" y="1501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9" name=""/>
          <p:cNvSpPr/>
          <p:nvPr/>
        </p:nvSpPr>
        <p:spPr>
          <a:xfrm flipH="1" flipV="1">
            <a:off x="2231280" y="149220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0" name=""/>
          <p:cNvSpPr/>
          <p:nvPr/>
        </p:nvSpPr>
        <p:spPr>
          <a:xfrm flipH="1">
            <a:off x="2216880" y="1492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1" name=""/>
          <p:cNvSpPr/>
          <p:nvPr/>
        </p:nvSpPr>
        <p:spPr>
          <a:xfrm flipH="1" flipV="1">
            <a:off x="2183400" y="148716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2" name=""/>
          <p:cNvSpPr/>
          <p:nvPr/>
        </p:nvSpPr>
        <p:spPr>
          <a:xfrm flipH="1">
            <a:off x="2154960" y="148716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3" name=""/>
          <p:cNvSpPr/>
          <p:nvPr/>
        </p:nvSpPr>
        <p:spPr>
          <a:xfrm flipH="1" flipV="1">
            <a:off x="2112120" y="148248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4" name=""/>
          <p:cNvSpPr/>
          <p:nvPr/>
        </p:nvSpPr>
        <p:spPr>
          <a:xfrm flipH="1">
            <a:off x="4085640" y="2736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5" name=""/>
          <p:cNvSpPr/>
          <p:nvPr/>
        </p:nvSpPr>
        <p:spPr>
          <a:xfrm>
            <a:off x="4085640" y="2736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6" name=""/>
          <p:cNvSpPr/>
          <p:nvPr/>
        </p:nvSpPr>
        <p:spPr>
          <a:xfrm>
            <a:off x="4090320" y="2736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7" name=""/>
          <p:cNvSpPr/>
          <p:nvPr/>
        </p:nvSpPr>
        <p:spPr>
          <a:xfrm>
            <a:off x="4095360" y="2736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8" name=""/>
          <p:cNvSpPr/>
          <p:nvPr/>
        </p:nvSpPr>
        <p:spPr>
          <a:xfrm>
            <a:off x="4100040" y="2736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9" name=""/>
          <p:cNvSpPr/>
          <p:nvPr/>
        </p:nvSpPr>
        <p:spPr>
          <a:xfrm>
            <a:off x="4114440" y="273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0" name=""/>
          <p:cNvSpPr/>
          <p:nvPr/>
        </p:nvSpPr>
        <p:spPr>
          <a:xfrm>
            <a:off x="4119120" y="27410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1" name=""/>
          <p:cNvSpPr/>
          <p:nvPr/>
        </p:nvSpPr>
        <p:spPr>
          <a:xfrm>
            <a:off x="4142880" y="274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2" name=""/>
          <p:cNvSpPr/>
          <p:nvPr/>
        </p:nvSpPr>
        <p:spPr>
          <a:xfrm>
            <a:off x="4147560" y="27457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3" name=""/>
          <p:cNvSpPr/>
          <p:nvPr/>
        </p:nvSpPr>
        <p:spPr>
          <a:xfrm>
            <a:off x="4161960" y="2755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4" name=""/>
          <p:cNvSpPr/>
          <p:nvPr/>
        </p:nvSpPr>
        <p:spPr>
          <a:xfrm>
            <a:off x="4161960" y="2760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5" name=""/>
          <p:cNvSpPr/>
          <p:nvPr/>
        </p:nvSpPr>
        <p:spPr>
          <a:xfrm flipH="1">
            <a:off x="4161960" y="27601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6" name=""/>
          <p:cNvSpPr/>
          <p:nvPr/>
        </p:nvSpPr>
        <p:spPr>
          <a:xfrm>
            <a:off x="4161960" y="276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7" name=""/>
          <p:cNvSpPr/>
          <p:nvPr/>
        </p:nvSpPr>
        <p:spPr>
          <a:xfrm flipH="1">
            <a:off x="415728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8" name=""/>
          <p:cNvSpPr/>
          <p:nvPr/>
        </p:nvSpPr>
        <p:spPr>
          <a:xfrm flipH="1">
            <a:off x="4152600" y="2779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9" name=""/>
          <p:cNvSpPr/>
          <p:nvPr/>
        </p:nvSpPr>
        <p:spPr>
          <a:xfrm flipH="1">
            <a:off x="4147560" y="2783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0" name=""/>
          <p:cNvSpPr/>
          <p:nvPr/>
        </p:nvSpPr>
        <p:spPr>
          <a:xfrm>
            <a:off x="4147560" y="2783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1" name=""/>
          <p:cNvSpPr/>
          <p:nvPr/>
        </p:nvSpPr>
        <p:spPr>
          <a:xfrm>
            <a:off x="4152600" y="278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2" name=""/>
          <p:cNvSpPr/>
          <p:nvPr/>
        </p:nvSpPr>
        <p:spPr>
          <a:xfrm>
            <a:off x="4157280" y="278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3" name=""/>
          <p:cNvSpPr/>
          <p:nvPr/>
        </p:nvSpPr>
        <p:spPr>
          <a:xfrm>
            <a:off x="4161960" y="27838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4" name=""/>
          <p:cNvSpPr/>
          <p:nvPr/>
        </p:nvSpPr>
        <p:spPr>
          <a:xfrm>
            <a:off x="4171680" y="2788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5" name=""/>
          <p:cNvSpPr/>
          <p:nvPr/>
        </p:nvSpPr>
        <p:spPr>
          <a:xfrm>
            <a:off x="4176360" y="27936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6" name=""/>
          <p:cNvSpPr/>
          <p:nvPr/>
        </p:nvSpPr>
        <p:spPr>
          <a:xfrm>
            <a:off x="4185720" y="2802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7" name=""/>
          <p:cNvSpPr/>
          <p:nvPr/>
        </p:nvSpPr>
        <p:spPr>
          <a:xfrm flipH="1">
            <a:off x="4185720" y="280764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8" name=""/>
          <p:cNvSpPr/>
          <p:nvPr/>
        </p:nvSpPr>
        <p:spPr>
          <a:xfrm>
            <a:off x="4185720" y="2822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9" name=""/>
          <p:cNvSpPr/>
          <p:nvPr/>
        </p:nvSpPr>
        <p:spPr>
          <a:xfrm flipH="1">
            <a:off x="4176360" y="28267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0" name=""/>
          <p:cNvSpPr/>
          <p:nvPr/>
        </p:nvSpPr>
        <p:spPr>
          <a:xfrm flipH="1">
            <a:off x="4161960" y="28411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1" name=""/>
          <p:cNvSpPr/>
          <p:nvPr/>
        </p:nvSpPr>
        <p:spPr>
          <a:xfrm flipH="1">
            <a:off x="4157280" y="2850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2" name=""/>
          <p:cNvSpPr/>
          <p:nvPr/>
        </p:nvSpPr>
        <p:spPr>
          <a:xfrm flipH="1">
            <a:off x="4147560" y="2850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3" name=""/>
          <p:cNvSpPr/>
          <p:nvPr/>
        </p:nvSpPr>
        <p:spPr>
          <a:xfrm flipH="1">
            <a:off x="4142880" y="285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4" name=""/>
          <p:cNvSpPr/>
          <p:nvPr/>
        </p:nvSpPr>
        <p:spPr>
          <a:xfrm flipH="1">
            <a:off x="4138200" y="285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5" name=""/>
          <p:cNvSpPr/>
          <p:nvPr/>
        </p:nvSpPr>
        <p:spPr>
          <a:xfrm flipH="1">
            <a:off x="4128480" y="2855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6" name=""/>
          <p:cNvSpPr/>
          <p:nvPr/>
        </p:nvSpPr>
        <p:spPr>
          <a:xfrm flipH="1" flipV="1">
            <a:off x="4123800" y="2836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7" name=""/>
          <p:cNvSpPr/>
          <p:nvPr/>
        </p:nvSpPr>
        <p:spPr>
          <a:xfrm flipV="1">
            <a:off x="4486320" y="2340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8" name=""/>
          <p:cNvSpPr/>
          <p:nvPr/>
        </p:nvSpPr>
        <p:spPr>
          <a:xfrm flipV="1">
            <a:off x="4486320" y="2336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9" name=""/>
          <p:cNvSpPr/>
          <p:nvPr/>
        </p:nvSpPr>
        <p:spPr>
          <a:xfrm flipV="1">
            <a:off x="4486320" y="23310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0" name=""/>
          <p:cNvSpPr/>
          <p:nvPr/>
        </p:nvSpPr>
        <p:spPr>
          <a:xfrm flipV="1">
            <a:off x="4491000" y="2326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1" name=""/>
          <p:cNvSpPr/>
          <p:nvPr/>
        </p:nvSpPr>
        <p:spPr>
          <a:xfrm flipV="1">
            <a:off x="4495680" y="2321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2" name=""/>
          <p:cNvSpPr/>
          <p:nvPr/>
        </p:nvSpPr>
        <p:spPr>
          <a:xfrm flipV="1">
            <a:off x="4500360" y="2316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3" name=""/>
          <p:cNvSpPr/>
          <p:nvPr/>
        </p:nvSpPr>
        <p:spPr>
          <a:xfrm flipV="1">
            <a:off x="4505400" y="23119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4" name=""/>
          <p:cNvSpPr/>
          <p:nvPr/>
        </p:nvSpPr>
        <p:spPr>
          <a:xfrm flipV="1">
            <a:off x="4510080" y="229284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5" name=""/>
          <p:cNvSpPr/>
          <p:nvPr/>
        </p:nvSpPr>
        <p:spPr>
          <a:xfrm flipV="1">
            <a:off x="4538520" y="22881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6" name=""/>
          <p:cNvSpPr/>
          <p:nvPr/>
        </p:nvSpPr>
        <p:spPr>
          <a:xfrm flipV="1">
            <a:off x="4548240" y="22834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7" name=""/>
          <p:cNvSpPr/>
          <p:nvPr/>
        </p:nvSpPr>
        <p:spPr>
          <a:xfrm flipV="1">
            <a:off x="4557600" y="2278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8" name=""/>
          <p:cNvSpPr/>
          <p:nvPr/>
        </p:nvSpPr>
        <p:spPr>
          <a:xfrm>
            <a:off x="4567320" y="2278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9" name=""/>
          <p:cNvSpPr/>
          <p:nvPr/>
        </p:nvSpPr>
        <p:spPr>
          <a:xfrm>
            <a:off x="4576680" y="2278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0" name=""/>
          <p:cNvSpPr/>
          <p:nvPr/>
        </p:nvSpPr>
        <p:spPr>
          <a:xfrm>
            <a:off x="4600440" y="2278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1" name=""/>
          <p:cNvSpPr/>
          <p:nvPr/>
        </p:nvSpPr>
        <p:spPr>
          <a:xfrm>
            <a:off x="4610160" y="2278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2" name=""/>
          <p:cNvSpPr/>
          <p:nvPr/>
        </p:nvSpPr>
        <p:spPr>
          <a:xfrm>
            <a:off x="4614840" y="2288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3" name=""/>
          <p:cNvSpPr/>
          <p:nvPr/>
        </p:nvSpPr>
        <p:spPr>
          <a:xfrm flipH="1">
            <a:off x="4600440" y="2297880"/>
            <a:ext cx="144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4" name=""/>
          <p:cNvSpPr/>
          <p:nvPr/>
        </p:nvSpPr>
        <p:spPr>
          <a:xfrm flipH="1">
            <a:off x="4595760" y="2336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5" name=""/>
          <p:cNvSpPr/>
          <p:nvPr/>
        </p:nvSpPr>
        <p:spPr>
          <a:xfrm flipH="1">
            <a:off x="4576680" y="234540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6" name=""/>
          <p:cNvSpPr/>
          <p:nvPr/>
        </p:nvSpPr>
        <p:spPr>
          <a:xfrm flipH="1">
            <a:off x="4567320" y="23644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7" name=""/>
          <p:cNvSpPr/>
          <p:nvPr/>
        </p:nvSpPr>
        <p:spPr>
          <a:xfrm flipH="1">
            <a:off x="4557600" y="23738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8" name=""/>
          <p:cNvSpPr/>
          <p:nvPr/>
        </p:nvSpPr>
        <p:spPr>
          <a:xfrm flipH="1">
            <a:off x="4552920" y="2378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9" name=""/>
          <p:cNvSpPr/>
          <p:nvPr/>
        </p:nvSpPr>
        <p:spPr>
          <a:xfrm flipV="1">
            <a:off x="4552920" y="23738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0" name=""/>
          <p:cNvSpPr/>
          <p:nvPr/>
        </p:nvSpPr>
        <p:spPr>
          <a:xfrm>
            <a:off x="4557600" y="2373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1" name=""/>
          <p:cNvSpPr/>
          <p:nvPr/>
        </p:nvSpPr>
        <p:spPr>
          <a:xfrm flipV="1">
            <a:off x="4562640" y="236916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2" name=""/>
          <p:cNvSpPr/>
          <p:nvPr/>
        </p:nvSpPr>
        <p:spPr>
          <a:xfrm>
            <a:off x="4581360" y="2369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3" name=""/>
          <p:cNvSpPr/>
          <p:nvPr/>
        </p:nvSpPr>
        <p:spPr>
          <a:xfrm>
            <a:off x="4586400" y="2373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4" name=""/>
          <p:cNvSpPr/>
          <p:nvPr/>
        </p:nvSpPr>
        <p:spPr>
          <a:xfrm>
            <a:off x="4591080" y="23738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5" name=""/>
          <p:cNvSpPr/>
          <p:nvPr/>
        </p:nvSpPr>
        <p:spPr>
          <a:xfrm>
            <a:off x="4595760" y="23788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6" name=""/>
          <p:cNvSpPr/>
          <p:nvPr/>
        </p:nvSpPr>
        <p:spPr>
          <a:xfrm flipH="1">
            <a:off x="4595760" y="2392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7" name=""/>
          <p:cNvSpPr/>
          <p:nvPr/>
        </p:nvSpPr>
        <p:spPr>
          <a:xfrm flipH="1">
            <a:off x="4591080" y="2402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8" name=""/>
          <p:cNvSpPr/>
          <p:nvPr/>
        </p:nvSpPr>
        <p:spPr>
          <a:xfrm flipH="1">
            <a:off x="4567320" y="2407320"/>
            <a:ext cx="237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9" name=""/>
          <p:cNvSpPr/>
          <p:nvPr/>
        </p:nvSpPr>
        <p:spPr>
          <a:xfrm flipH="1">
            <a:off x="4557600" y="24310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0" name=""/>
          <p:cNvSpPr/>
          <p:nvPr/>
        </p:nvSpPr>
        <p:spPr>
          <a:xfrm flipH="1">
            <a:off x="4548240" y="24361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1" name=""/>
          <p:cNvSpPr/>
          <p:nvPr/>
        </p:nvSpPr>
        <p:spPr>
          <a:xfrm flipH="1">
            <a:off x="4538520" y="2445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2" name=""/>
          <p:cNvSpPr/>
          <p:nvPr/>
        </p:nvSpPr>
        <p:spPr>
          <a:xfrm flipH="1">
            <a:off x="4524480" y="245016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3" name=""/>
          <p:cNvSpPr/>
          <p:nvPr/>
        </p:nvSpPr>
        <p:spPr>
          <a:xfrm flipH="1">
            <a:off x="4500360" y="24552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4" name=""/>
          <p:cNvSpPr/>
          <p:nvPr/>
        </p:nvSpPr>
        <p:spPr>
          <a:xfrm flipH="1">
            <a:off x="4429080" y="162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5" name=""/>
          <p:cNvSpPr/>
          <p:nvPr/>
        </p:nvSpPr>
        <p:spPr>
          <a:xfrm>
            <a:off x="4429080" y="166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6" name=""/>
          <p:cNvSpPr/>
          <p:nvPr/>
        </p:nvSpPr>
        <p:spPr>
          <a:xfrm flipH="1">
            <a:off x="4424040" y="171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7" name=""/>
          <p:cNvSpPr/>
          <p:nvPr/>
        </p:nvSpPr>
        <p:spPr>
          <a:xfrm>
            <a:off x="4424040" y="176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8" name=""/>
          <p:cNvSpPr/>
          <p:nvPr/>
        </p:nvSpPr>
        <p:spPr>
          <a:xfrm>
            <a:off x="4424040" y="181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9" name=""/>
          <p:cNvSpPr/>
          <p:nvPr/>
        </p:nvSpPr>
        <p:spPr>
          <a:xfrm>
            <a:off x="4424040" y="1857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0" name=""/>
          <p:cNvSpPr/>
          <p:nvPr/>
        </p:nvSpPr>
        <p:spPr>
          <a:xfrm>
            <a:off x="4424040" y="190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1" name=""/>
          <p:cNvSpPr/>
          <p:nvPr/>
        </p:nvSpPr>
        <p:spPr>
          <a:xfrm flipH="1">
            <a:off x="4419360" y="195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2" name=""/>
          <p:cNvSpPr/>
          <p:nvPr/>
        </p:nvSpPr>
        <p:spPr>
          <a:xfrm>
            <a:off x="4419360" y="200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3" name=""/>
          <p:cNvSpPr/>
          <p:nvPr/>
        </p:nvSpPr>
        <p:spPr>
          <a:xfrm>
            <a:off x="4419360" y="204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4" name=""/>
          <p:cNvSpPr/>
          <p:nvPr/>
        </p:nvSpPr>
        <p:spPr>
          <a:xfrm>
            <a:off x="4419360" y="219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5" name=""/>
          <p:cNvSpPr/>
          <p:nvPr/>
        </p:nvSpPr>
        <p:spPr>
          <a:xfrm>
            <a:off x="4419360" y="223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6" name=""/>
          <p:cNvSpPr/>
          <p:nvPr/>
        </p:nvSpPr>
        <p:spPr>
          <a:xfrm>
            <a:off x="4419360" y="238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7" name=""/>
          <p:cNvSpPr/>
          <p:nvPr/>
        </p:nvSpPr>
        <p:spPr>
          <a:xfrm>
            <a:off x="4419360" y="248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8" name=""/>
          <p:cNvSpPr/>
          <p:nvPr/>
        </p:nvSpPr>
        <p:spPr>
          <a:xfrm>
            <a:off x="4419360" y="267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9" name=""/>
          <p:cNvSpPr/>
          <p:nvPr/>
        </p:nvSpPr>
        <p:spPr>
          <a:xfrm>
            <a:off x="4419360" y="276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0" name=""/>
          <p:cNvSpPr/>
          <p:nvPr/>
        </p:nvSpPr>
        <p:spPr>
          <a:xfrm>
            <a:off x="4419360" y="28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1" name=""/>
          <p:cNvSpPr/>
          <p:nvPr/>
        </p:nvSpPr>
        <p:spPr>
          <a:xfrm>
            <a:off x="4419360" y="29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2" name=""/>
          <p:cNvSpPr/>
          <p:nvPr/>
        </p:nvSpPr>
        <p:spPr>
          <a:xfrm>
            <a:off x="4419360" y="3002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3" name=""/>
          <p:cNvSpPr/>
          <p:nvPr/>
        </p:nvSpPr>
        <p:spPr>
          <a:xfrm>
            <a:off x="4419360" y="3193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4" name=""/>
          <p:cNvSpPr/>
          <p:nvPr/>
        </p:nvSpPr>
        <p:spPr>
          <a:xfrm flipH="1">
            <a:off x="4414680" y="3337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5" name=""/>
          <p:cNvSpPr/>
          <p:nvPr/>
        </p:nvSpPr>
        <p:spPr>
          <a:xfrm>
            <a:off x="4414680" y="352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6" name=""/>
          <p:cNvSpPr/>
          <p:nvPr/>
        </p:nvSpPr>
        <p:spPr>
          <a:xfrm>
            <a:off x="4414680" y="362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7" name=""/>
          <p:cNvSpPr/>
          <p:nvPr/>
        </p:nvSpPr>
        <p:spPr>
          <a:xfrm>
            <a:off x="4414680" y="376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8" name=""/>
          <p:cNvSpPr/>
          <p:nvPr/>
        </p:nvSpPr>
        <p:spPr>
          <a:xfrm>
            <a:off x="4414680" y="390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9" name=""/>
          <p:cNvSpPr/>
          <p:nvPr/>
        </p:nvSpPr>
        <p:spPr>
          <a:xfrm flipH="1">
            <a:off x="4410000" y="395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0" name=""/>
          <p:cNvSpPr/>
          <p:nvPr/>
        </p:nvSpPr>
        <p:spPr>
          <a:xfrm>
            <a:off x="4410000" y="4100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1" name=""/>
          <p:cNvSpPr/>
          <p:nvPr/>
        </p:nvSpPr>
        <p:spPr>
          <a:xfrm>
            <a:off x="4410000" y="419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2" name=""/>
          <p:cNvSpPr/>
          <p:nvPr/>
        </p:nvSpPr>
        <p:spPr>
          <a:xfrm>
            <a:off x="4410000" y="429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3" name=""/>
          <p:cNvSpPr/>
          <p:nvPr/>
        </p:nvSpPr>
        <p:spPr>
          <a:xfrm flipH="1">
            <a:off x="4404960" y="4384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4" name=""/>
          <p:cNvSpPr/>
          <p:nvPr/>
        </p:nvSpPr>
        <p:spPr>
          <a:xfrm flipH="1">
            <a:off x="4400280" y="4482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5" name=""/>
          <p:cNvSpPr/>
          <p:nvPr/>
        </p:nvSpPr>
        <p:spPr>
          <a:xfrm flipH="1">
            <a:off x="4395600" y="4622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6" name=""/>
          <p:cNvSpPr/>
          <p:nvPr/>
        </p:nvSpPr>
        <p:spPr>
          <a:xfrm flipH="1">
            <a:off x="4390920" y="4719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7" name=""/>
          <p:cNvSpPr/>
          <p:nvPr/>
        </p:nvSpPr>
        <p:spPr>
          <a:xfrm>
            <a:off x="4390920" y="481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8" name=""/>
          <p:cNvSpPr/>
          <p:nvPr/>
        </p:nvSpPr>
        <p:spPr>
          <a:xfrm flipH="1">
            <a:off x="4386240" y="48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9" name=""/>
          <p:cNvSpPr/>
          <p:nvPr/>
        </p:nvSpPr>
        <p:spPr>
          <a:xfrm flipH="1">
            <a:off x="4381200" y="491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0" name=""/>
          <p:cNvSpPr/>
          <p:nvPr/>
        </p:nvSpPr>
        <p:spPr>
          <a:xfrm flipH="1" flipV="1">
            <a:off x="4376520" y="49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1" name=""/>
          <p:cNvSpPr/>
          <p:nvPr/>
        </p:nvSpPr>
        <p:spPr>
          <a:xfrm flipH="1">
            <a:off x="4371840" y="491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2" name=""/>
          <p:cNvSpPr/>
          <p:nvPr/>
        </p:nvSpPr>
        <p:spPr>
          <a:xfrm flipH="1">
            <a:off x="4367160" y="491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3" name=""/>
          <p:cNvSpPr/>
          <p:nvPr/>
        </p:nvSpPr>
        <p:spPr>
          <a:xfrm flipH="1">
            <a:off x="4362120" y="491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4" name=""/>
          <p:cNvSpPr/>
          <p:nvPr/>
        </p:nvSpPr>
        <p:spPr>
          <a:xfrm flipH="1" flipV="1">
            <a:off x="4357440" y="48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5" name=""/>
          <p:cNvSpPr/>
          <p:nvPr/>
        </p:nvSpPr>
        <p:spPr>
          <a:xfrm flipH="1">
            <a:off x="4348080" y="486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6" name=""/>
          <p:cNvSpPr/>
          <p:nvPr/>
        </p:nvSpPr>
        <p:spPr>
          <a:xfrm flipH="1">
            <a:off x="4343040" y="486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7" name=""/>
          <p:cNvSpPr/>
          <p:nvPr/>
        </p:nvSpPr>
        <p:spPr>
          <a:xfrm flipH="1">
            <a:off x="4333680" y="486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8" name=""/>
          <p:cNvSpPr/>
          <p:nvPr/>
        </p:nvSpPr>
        <p:spPr>
          <a:xfrm flipH="1">
            <a:off x="4323960" y="486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9" name=""/>
          <p:cNvSpPr/>
          <p:nvPr/>
        </p:nvSpPr>
        <p:spPr>
          <a:xfrm flipH="1" flipV="1">
            <a:off x="4304880" y="4813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0" name=""/>
          <p:cNvSpPr/>
          <p:nvPr/>
        </p:nvSpPr>
        <p:spPr>
          <a:xfrm flipH="1" flipV="1">
            <a:off x="4300200" y="476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1" name=""/>
          <p:cNvSpPr/>
          <p:nvPr/>
        </p:nvSpPr>
        <p:spPr>
          <a:xfrm flipH="1" flipV="1">
            <a:off x="4285800" y="4719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2" name=""/>
          <p:cNvSpPr/>
          <p:nvPr/>
        </p:nvSpPr>
        <p:spPr>
          <a:xfrm flipH="1" flipV="1">
            <a:off x="4262040" y="45756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3" name=""/>
          <p:cNvSpPr/>
          <p:nvPr/>
        </p:nvSpPr>
        <p:spPr>
          <a:xfrm flipH="1">
            <a:off x="4257360" y="457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4" name=""/>
          <p:cNvSpPr/>
          <p:nvPr/>
        </p:nvSpPr>
        <p:spPr>
          <a:xfrm flipH="1" flipV="1">
            <a:off x="4247640" y="452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5" name=""/>
          <p:cNvSpPr/>
          <p:nvPr/>
        </p:nvSpPr>
        <p:spPr>
          <a:xfrm flipH="1" flipV="1">
            <a:off x="4238280" y="4482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6" name=""/>
          <p:cNvSpPr/>
          <p:nvPr/>
        </p:nvSpPr>
        <p:spPr>
          <a:xfrm flipH="1">
            <a:off x="4233600" y="448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7" name=""/>
          <p:cNvSpPr/>
          <p:nvPr/>
        </p:nvSpPr>
        <p:spPr>
          <a:xfrm flipH="1">
            <a:off x="4228920" y="448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8" name=""/>
          <p:cNvSpPr/>
          <p:nvPr/>
        </p:nvSpPr>
        <p:spPr>
          <a:xfrm flipH="1">
            <a:off x="4209840" y="448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9" name=""/>
          <p:cNvSpPr/>
          <p:nvPr/>
        </p:nvSpPr>
        <p:spPr>
          <a:xfrm flipH="1">
            <a:off x="4204800" y="452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0" name=""/>
          <p:cNvSpPr/>
          <p:nvPr/>
        </p:nvSpPr>
        <p:spPr>
          <a:xfrm flipH="1">
            <a:off x="4195440" y="452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1" name=""/>
          <p:cNvSpPr/>
          <p:nvPr/>
        </p:nvSpPr>
        <p:spPr>
          <a:xfrm flipH="1">
            <a:off x="4190760" y="452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2" name=""/>
          <p:cNvSpPr/>
          <p:nvPr/>
        </p:nvSpPr>
        <p:spPr>
          <a:xfrm flipH="1">
            <a:off x="4181040" y="457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3" name=""/>
          <p:cNvSpPr/>
          <p:nvPr/>
        </p:nvSpPr>
        <p:spPr>
          <a:xfrm flipH="1">
            <a:off x="4176360" y="457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4" name=""/>
          <p:cNvSpPr/>
          <p:nvPr/>
        </p:nvSpPr>
        <p:spPr>
          <a:xfrm flipH="1" flipV="1">
            <a:off x="4171680" y="452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5" name=""/>
          <p:cNvSpPr/>
          <p:nvPr/>
        </p:nvSpPr>
        <p:spPr>
          <a:xfrm flipH="1">
            <a:off x="4166640" y="452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6" name=""/>
          <p:cNvSpPr/>
          <p:nvPr/>
        </p:nvSpPr>
        <p:spPr>
          <a:xfrm flipH="1">
            <a:off x="4161960" y="45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7" name=""/>
          <p:cNvSpPr/>
          <p:nvPr/>
        </p:nvSpPr>
        <p:spPr>
          <a:xfrm flipH="1">
            <a:off x="4147560" y="452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8" name=""/>
          <p:cNvSpPr/>
          <p:nvPr/>
        </p:nvSpPr>
        <p:spPr>
          <a:xfrm flipH="1">
            <a:off x="4133520" y="4528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9" name=""/>
          <p:cNvSpPr/>
          <p:nvPr/>
        </p:nvSpPr>
        <p:spPr>
          <a:xfrm flipH="1">
            <a:off x="4128480" y="452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0" name=""/>
          <p:cNvSpPr/>
          <p:nvPr/>
        </p:nvSpPr>
        <p:spPr>
          <a:xfrm flipH="1">
            <a:off x="4114440" y="4528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1" name=""/>
          <p:cNvSpPr/>
          <p:nvPr/>
        </p:nvSpPr>
        <p:spPr>
          <a:xfrm flipH="1">
            <a:off x="4109400" y="457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2" name=""/>
          <p:cNvSpPr/>
          <p:nvPr/>
        </p:nvSpPr>
        <p:spPr>
          <a:xfrm flipH="1">
            <a:off x="4100040" y="457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3" name=""/>
          <p:cNvSpPr/>
          <p:nvPr/>
        </p:nvSpPr>
        <p:spPr>
          <a:xfrm flipH="1">
            <a:off x="4095360" y="462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4" name=""/>
          <p:cNvSpPr/>
          <p:nvPr/>
        </p:nvSpPr>
        <p:spPr>
          <a:xfrm flipH="1">
            <a:off x="4085640" y="467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5" name=""/>
          <p:cNvSpPr/>
          <p:nvPr/>
        </p:nvSpPr>
        <p:spPr>
          <a:xfrm flipH="1">
            <a:off x="4080960" y="467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6" name=""/>
          <p:cNvSpPr/>
          <p:nvPr/>
        </p:nvSpPr>
        <p:spPr>
          <a:xfrm flipH="1">
            <a:off x="4071240" y="467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7" name=""/>
          <p:cNvSpPr/>
          <p:nvPr/>
        </p:nvSpPr>
        <p:spPr>
          <a:xfrm flipH="1">
            <a:off x="4066560" y="467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8" name=""/>
          <p:cNvSpPr/>
          <p:nvPr/>
        </p:nvSpPr>
        <p:spPr>
          <a:xfrm flipH="1">
            <a:off x="4061880" y="467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9" name=""/>
          <p:cNvSpPr/>
          <p:nvPr/>
        </p:nvSpPr>
        <p:spPr>
          <a:xfrm flipH="1">
            <a:off x="4057200" y="467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0" name=""/>
          <p:cNvSpPr/>
          <p:nvPr/>
        </p:nvSpPr>
        <p:spPr>
          <a:xfrm flipH="1">
            <a:off x="4042800" y="4672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1" name=""/>
          <p:cNvSpPr/>
          <p:nvPr/>
        </p:nvSpPr>
        <p:spPr>
          <a:xfrm flipH="1">
            <a:off x="4038120" y="471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2" name=""/>
          <p:cNvSpPr/>
          <p:nvPr/>
        </p:nvSpPr>
        <p:spPr>
          <a:xfrm flipH="1">
            <a:off x="4028400" y="471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3" name=""/>
          <p:cNvSpPr/>
          <p:nvPr/>
        </p:nvSpPr>
        <p:spPr>
          <a:xfrm flipH="1">
            <a:off x="4023720" y="476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4" name=""/>
          <p:cNvSpPr/>
          <p:nvPr/>
        </p:nvSpPr>
        <p:spPr>
          <a:xfrm flipH="1">
            <a:off x="4019040" y="481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5" name=""/>
          <p:cNvSpPr/>
          <p:nvPr/>
        </p:nvSpPr>
        <p:spPr>
          <a:xfrm flipH="1">
            <a:off x="4014360" y="481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6" name=""/>
          <p:cNvSpPr/>
          <p:nvPr/>
        </p:nvSpPr>
        <p:spPr>
          <a:xfrm flipH="1">
            <a:off x="3999960" y="481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7" name=""/>
          <p:cNvSpPr/>
          <p:nvPr/>
        </p:nvSpPr>
        <p:spPr>
          <a:xfrm flipH="1">
            <a:off x="3995280" y="481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8" name=""/>
          <p:cNvSpPr/>
          <p:nvPr/>
        </p:nvSpPr>
        <p:spPr>
          <a:xfrm flipH="1" flipV="1">
            <a:off x="3985560" y="4766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9" name=""/>
          <p:cNvSpPr/>
          <p:nvPr/>
        </p:nvSpPr>
        <p:spPr>
          <a:xfrm flipH="1">
            <a:off x="3980880" y="476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0" name=""/>
          <p:cNvSpPr/>
          <p:nvPr/>
        </p:nvSpPr>
        <p:spPr>
          <a:xfrm flipH="1">
            <a:off x="3976200" y="481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1" name=""/>
          <p:cNvSpPr/>
          <p:nvPr/>
        </p:nvSpPr>
        <p:spPr>
          <a:xfrm flipH="1">
            <a:off x="3971160" y="481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2" name=""/>
          <p:cNvSpPr/>
          <p:nvPr/>
        </p:nvSpPr>
        <p:spPr>
          <a:xfrm flipH="1">
            <a:off x="3961800" y="4813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3" name=""/>
          <p:cNvSpPr/>
          <p:nvPr/>
        </p:nvSpPr>
        <p:spPr>
          <a:xfrm flipH="1">
            <a:off x="3957120" y="48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4" name=""/>
          <p:cNvSpPr/>
          <p:nvPr/>
        </p:nvSpPr>
        <p:spPr>
          <a:xfrm flipH="1">
            <a:off x="3952080" y="491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5" name=""/>
          <p:cNvSpPr/>
          <p:nvPr/>
        </p:nvSpPr>
        <p:spPr>
          <a:xfrm flipH="1">
            <a:off x="3947400" y="49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6" name=""/>
          <p:cNvSpPr/>
          <p:nvPr/>
        </p:nvSpPr>
        <p:spPr>
          <a:xfrm flipH="1">
            <a:off x="3942720" y="49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7" name=""/>
          <p:cNvSpPr/>
          <p:nvPr/>
        </p:nvSpPr>
        <p:spPr>
          <a:xfrm flipH="1">
            <a:off x="3938040" y="49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8" name=""/>
          <p:cNvSpPr/>
          <p:nvPr/>
        </p:nvSpPr>
        <p:spPr>
          <a:xfrm flipH="1">
            <a:off x="3933000" y="495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9" name=""/>
          <p:cNvSpPr/>
          <p:nvPr/>
        </p:nvSpPr>
        <p:spPr>
          <a:xfrm>
            <a:off x="3933000" y="495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0" name=""/>
          <p:cNvSpPr/>
          <p:nvPr/>
        </p:nvSpPr>
        <p:spPr>
          <a:xfrm flipV="1">
            <a:off x="3938040" y="49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1" name=""/>
          <p:cNvSpPr/>
          <p:nvPr/>
        </p:nvSpPr>
        <p:spPr>
          <a:xfrm flipV="1">
            <a:off x="3938040" y="48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2" name=""/>
          <p:cNvSpPr/>
          <p:nvPr/>
        </p:nvSpPr>
        <p:spPr>
          <a:xfrm flipV="1">
            <a:off x="3938040" y="481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3" name=""/>
          <p:cNvSpPr/>
          <p:nvPr/>
        </p:nvSpPr>
        <p:spPr>
          <a:xfrm flipV="1">
            <a:off x="3938040" y="476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4" name=""/>
          <p:cNvSpPr/>
          <p:nvPr/>
        </p:nvSpPr>
        <p:spPr>
          <a:xfrm flipV="1">
            <a:off x="3938040" y="471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5" name=""/>
          <p:cNvSpPr/>
          <p:nvPr/>
        </p:nvSpPr>
        <p:spPr>
          <a:xfrm flipV="1">
            <a:off x="3942720" y="467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6" name=""/>
          <p:cNvSpPr/>
          <p:nvPr/>
        </p:nvSpPr>
        <p:spPr>
          <a:xfrm flipV="1">
            <a:off x="3942720" y="462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7" name=""/>
          <p:cNvSpPr/>
          <p:nvPr/>
        </p:nvSpPr>
        <p:spPr>
          <a:xfrm flipV="1">
            <a:off x="3942720" y="4482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8" name=""/>
          <p:cNvSpPr/>
          <p:nvPr/>
        </p:nvSpPr>
        <p:spPr>
          <a:xfrm flipV="1">
            <a:off x="3947400" y="438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9" name=""/>
          <p:cNvSpPr/>
          <p:nvPr/>
        </p:nvSpPr>
        <p:spPr>
          <a:xfrm flipV="1">
            <a:off x="3947400" y="4244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0" name=""/>
          <p:cNvSpPr/>
          <p:nvPr/>
        </p:nvSpPr>
        <p:spPr>
          <a:xfrm flipV="1">
            <a:off x="3952080" y="414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1" name=""/>
          <p:cNvSpPr/>
          <p:nvPr/>
        </p:nvSpPr>
        <p:spPr>
          <a:xfrm flipV="1">
            <a:off x="3952080" y="405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2" name=""/>
          <p:cNvSpPr/>
          <p:nvPr/>
        </p:nvSpPr>
        <p:spPr>
          <a:xfrm flipV="1">
            <a:off x="3952080" y="400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3" name=""/>
          <p:cNvSpPr/>
          <p:nvPr/>
        </p:nvSpPr>
        <p:spPr>
          <a:xfrm flipV="1">
            <a:off x="3952080" y="3812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4" name=""/>
          <p:cNvSpPr/>
          <p:nvPr/>
        </p:nvSpPr>
        <p:spPr>
          <a:xfrm flipV="1">
            <a:off x="3957120" y="3672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5" name=""/>
          <p:cNvSpPr/>
          <p:nvPr/>
        </p:nvSpPr>
        <p:spPr>
          <a:xfrm flipV="1">
            <a:off x="3957120" y="357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6" name=""/>
          <p:cNvSpPr/>
          <p:nvPr/>
        </p:nvSpPr>
        <p:spPr>
          <a:xfrm flipV="1">
            <a:off x="3957120" y="3337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7" name=""/>
          <p:cNvSpPr/>
          <p:nvPr/>
        </p:nvSpPr>
        <p:spPr>
          <a:xfrm flipV="1">
            <a:off x="3961800" y="3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8" name=""/>
          <p:cNvSpPr/>
          <p:nvPr/>
        </p:nvSpPr>
        <p:spPr>
          <a:xfrm flipV="1">
            <a:off x="3961800" y="319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9" name=""/>
          <p:cNvSpPr/>
          <p:nvPr/>
        </p:nvSpPr>
        <p:spPr>
          <a:xfrm flipV="1">
            <a:off x="3961800" y="304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0" name=""/>
          <p:cNvSpPr/>
          <p:nvPr/>
        </p:nvSpPr>
        <p:spPr>
          <a:xfrm flipV="1">
            <a:off x="3961800" y="286200"/>
            <a:ext cx="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1" name=""/>
          <p:cNvSpPr/>
          <p:nvPr/>
        </p:nvSpPr>
        <p:spPr>
          <a:xfrm flipV="1">
            <a:off x="3961800" y="26208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2" name=""/>
          <p:cNvSpPr/>
          <p:nvPr/>
        </p:nvSpPr>
        <p:spPr>
          <a:xfrm flipV="1">
            <a:off x="3961800" y="25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3" name=""/>
          <p:cNvSpPr/>
          <p:nvPr/>
        </p:nvSpPr>
        <p:spPr>
          <a:xfrm flipV="1">
            <a:off x="3961800" y="243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4" name=""/>
          <p:cNvSpPr/>
          <p:nvPr/>
        </p:nvSpPr>
        <p:spPr>
          <a:xfrm flipH="1" flipV="1">
            <a:off x="3957120" y="2289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5" name=""/>
          <p:cNvSpPr/>
          <p:nvPr/>
        </p:nvSpPr>
        <p:spPr>
          <a:xfrm flipV="1">
            <a:off x="3957120" y="223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6" name=""/>
          <p:cNvSpPr/>
          <p:nvPr/>
        </p:nvSpPr>
        <p:spPr>
          <a:xfrm flipV="1">
            <a:off x="3957120" y="219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7" name=""/>
          <p:cNvSpPr/>
          <p:nvPr/>
        </p:nvSpPr>
        <p:spPr>
          <a:xfrm flipV="1">
            <a:off x="3957120" y="209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8" name=""/>
          <p:cNvSpPr/>
          <p:nvPr/>
        </p:nvSpPr>
        <p:spPr>
          <a:xfrm flipV="1">
            <a:off x="3957120" y="204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9" name=""/>
          <p:cNvSpPr/>
          <p:nvPr/>
        </p:nvSpPr>
        <p:spPr>
          <a:xfrm flipH="1" flipV="1">
            <a:off x="3952080" y="200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0" name=""/>
          <p:cNvSpPr/>
          <p:nvPr/>
        </p:nvSpPr>
        <p:spPr>
          <a:xfrm flipV="1">
            <a:off x="3952080" y="190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1" name=""/>
          <p:cNvSpPr/>
          <p:nvPr/>
        </p:nvSpPr>
        <p:spPr>
          <a:xfrm flipH="1" flipV="1">
            <a:off x="3947400" y="1810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2" name=""/>
          <p:cNvSpPr/>
          <p:nvPr/>
        </p:nvSpPr>
        <p:spPr>
          <a:xfrm flipV="1">
            <a:off x="3947400" y="176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3" name=""/>
          <p:cNvSpPr/>
          <p:nvPr/>
        </p:nvSpPr>
        <p:spPr>
          <a:xfrm flipH="1" flipV="1">
            <a:off x="3942720" y="171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4" name=""/>
          <p:cNvSpPr/>
          <p:nvPr/>
        </p:nvSpPr>
        <p:spPr>
          <a:xfrm flipV="1">
            <a:off x="3942720" y="166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5" name=""/>
          <p:cNvSpPr/>
          <p:nvPr/>
        </p:nvSpPr>
        <p:spPr>
          <a:xfrm>
            <a:off x="3942720" y="166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6" name=""/>
          <p:cNvSpPr/>
          <p:nvPr/>
        </p:nvSpPr>
        <p:spPr>
          <a:xfrm flipV="1">
            <a:off x="3947400" y="162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7" name=""/>
          <p:cNvSpPr/>
          <p:nvPr/>
        </p:nvSpPr>
        <p:spPr>
          <a:xfrm flipV="1">
            <a:off x="3952080" y="15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8" name=""/>
          <p:cNvSpPr/>
          <p:nvPr/>
        </p:nvSpPr>
        <p:spPr>
          <a:xfrm>
            <a:off x="3952080" y="157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9" name=""/>
          <p:cNvSpPr/>
          <p:nvPr/>
        </p:nvSpPr>
        <p:spPr>
          <a:xfrm flipV="1">
            <a:off x="3957120" y="152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0" name=""/>
          <p:cNvSpPr/>
          <p:nvPr/>
        </p:nvSpPr>
        <p:spPr>
          <a:xfrm flipV="1">
            <a:off x="3961800" y="1476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1" name=""/>
          <p:cNvSpPr/>
          <p:nvPr/>
        </p:nvSpPr>
        <p:spPr>
          <a:xfrm>
            <a:off x="3971160" y="147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2" name=""/>
          <p:cNvSpPr/>
          <p:nvPr/>
        </p:nvSpPr>
        <p:spPr>
          <a:xfrm flipV="1">
            <a:off x="3976200" y="1429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3" name=""/>
          <p:cNvSpPr/>
          <p:nvPr/>
        </p:nvSpPr>
        <p:spPr>
          <a:xfrm flipV="1">
            <a:off x="3990240" y="138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4" name=""/>
          <p:cNvSpPr/>
          <p:nvPr/>
        </p:nvSpPr>
        <p:spPr>
          <a:xfrm>
            <a:off x="3995280" y="13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5" name=""/>
          <p:cNvSpPr/>
          <p:nvPr/>
        </p:nvSpPr>
        <p:spPr>
          <a:xfrm>
            <a:off x="3999960" y="138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6" name=""/>
          <p:cNvSpPr/>
          <p:nvPr/>
        </p:nvSpPr>
        <p:spPr>
          <a:xfrm>
            <a:off x="4019040" y="13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7" name=""/>
          <p:cNvSpPr/>
          <p:nvPr/>
        </p:nvSpPr>
        <p:spPr>
          <a:xfrm>
            <a:off x="4023720" y="138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8" name=""/>
          <p:cNvSpPr/>
          <p:nvPr/>
        </p:nvSpPr>
        <p:spPr>
          <a:xfrm>
            <a:off x="4033440" y="1382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9" name=""/>
          <p:cNvSpPr/>
          <p:nvPr/>
        </p:nvSpPr>
        <p:spPr>
          <a:xfrm>
            <a:off x="4047480" y="142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0" name=""/>
          <p:cNvSpPr/>
          <p:nvPr/>
        </p:nvSpPr>
        <p:spPr>
          <a:xfrm>
            <a:off x="4057200" y="142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1" name=""/>
          <p:cNvSpPr/>
          <p:nvPr/>
        </p:nvSpPr>
        <p:spPr>
          <a:xfrm>
            <a:off x="4061880" y="1429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2" name=""/>
          <p:cNvSpPr/>
          <p:nvPr/>
        </p:nvSpPr>
        <p:spPr>
          <a:xfrm>
            <a:off x="4090320" y="142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3" name=""/>
          <p:cNvSpPr/>
          <p:nvPr/>
        </p:nvSpPr>
        <p:spPr>
          <a:xfrm flipV="1">
            <a:off x="4100040" y="1382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4" name=""/>
          <p:cNvSpPr/>
          <p:nvPr/>
        </p:nvSpPr>
        <p:spPr>
          <a:xfrm>
            <a:off x="4119120" y="13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5" name=""/>
          <p:cNvSpPr/>
          <p:nvPr/>
        </p:nvSpPr>
        <p:spPr>
          <a:xfrm>
            <a:off x="4123800" y="13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6" name=""/>
          <p:cNvSpPr/>
          <p:nvPr/>
        </p:nvSpPr>
        <p:spPr>
          <a:xfrm>
            <a:off x="4128480" y="138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7" name=""/>
          <p:cNvSpPr/>
          <p:nvPr/>
        </p:nvSpPr>
        <p:spPr>
          <a:xfrm>
            <a:off x="4138200" y="138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8" name=""/>
          <p:cNvSpPr/>
          <p:nvPr/>
        </p:nvSpPr>
        <p:spPr>
          <a:xfrm>
            <a:off x="4147560" y="138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9" name=""/>
          <p:cNvSpPr/>
          <p:nvPr/>
        </p:nvSpPr>
        <p:spPr>
          <a:xfrm>
            <a:off x="4161960" y="138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0" name=""/>
          <p:cNvSpPr/>
          <p:nvPr/>
        </p:nvSpPr>
        <p:spPr>
          <a:xfrm>
            <a:off x="4171680" y="1382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1" name=""/>
          <p:cNvSpPr/>
          <p:nvPr/>
        </p:nvSpPr>
        <p:spPr>
          <a:xfrm>
            <a:off x="4185720" y="142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2" name=""/>
          <p:cNvSpPr/>
          <p:nvPr/>
        </p:nvSpPr>
        <p:spPr>
          <a:xfrm>
            <a:off x="4190760" y="142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3" name=""/>
          <p:cNvSpPr/>
          <p:nvPr/>
        </p:nvSpPr>
        <p:spPr>
          <a:xfrm>
            <a:off x="4195440" y="142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4" name=""/>
          <p:cNvSpPr/>
          <p:nvPr/>
        </p:nvSpPr>
        <p:spPr>
          <a:xfrm>
            <a:off x="4204800" y="142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5" name=""/>
          <p:cNvSpPr/>
          <p:nvPr/>
        </p:nvSpPr>
        <p:spPr>
          <a:xfrm>
            <a:off x="4214520" y="142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6" name=""/>
          <p:cNvSpPr/>
          <p:nvPr/>
        </p:nvSpPr>
        <p:spPr>
          <a:xfrm>
            <a:off x="4228920" y="142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7" name=""/>
          <p:cNvSpPr/>
          <p:nvPr/>
        </p:nvSpPr>
        <p:spPr>
          <a:xfrm>
            <a:off x="4238280" y="142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8" name=""/>
          <p:cNvSpPr/>
          <p:nvPr/>
        </p:nvSpPr>
        <p:spPr>
          <a:xfrm>
            <a:off x="4247640" y="142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9" name=""/>
          <p:cNvSpPr/>
          <p:nvPr/>
        </p:nvSpPr>
        <p:spPr>
          <a:xfrm>
            <a:off x="4257360" y="142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0" name=""/>
          <p:cNvSpPr/>
          <p:nvPr/>
        </p:nvSpPr>
        <p:spPr>
          <a:xfrm>
            <a:off x="4266720" y="142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1" name=""/>
          <p:cNvSpPr/>
          <p:nvPr/>
        </p:nvSpPr>
        <p:spPr>
          <a:xfrm>
            <a:off x="4271760" y="142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2" name=""/>
          <p:cNvSpPr/>
          <p:nvPr/>
        </p:nvSpPr>
        <p:spPr>
          <a:xfrm>
            <a:off x="4281120" y="1429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3" name=""/>
          <p:cNvSpPr/>
          <p:nvPr/>
        </p:nvSpPr>
        <p:spPr>
          <a:xfrm>
            <a:off x="4290840" y="147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4" name=""/>
          <p:cNvSpPr/>
          <p:nvPr/>
        </p:nvSpPr>
        <p:spPr>
          <a:xfrm>
            <a:off x="4300200" y="147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5" name=""/>
          <p:cNvSpPr/>
          <p:nvPr/>
        </p:nvSpPr>
        <p:spPr>
          <a:xfrm>
            <a:off x="4309920" y="147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6" name=""/>
          <p:cNvSpPr/>
          <p:nvPr/>
        </p:nvSpPr>
        <p:spPr>
          <a:xfrm>
            <a:off x="4319280" y="14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7" name=""/>
          <p:cNvSpPr/>
          <p:nvPr/>
        </p:nvSpPr>
        <p:spPr>
          <a:xfrm>
            <a:off x="4323960" y="147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8" name=""/>
          <p:cNvSpPr/>
          <p:nvPr/>
        </p:nvSpPr>
        <p:spPr>
          <a:xfrm>
            <a:off x="4329000" y="147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9" name=""/>
          <p:cNvSpPr/>
          <p:nvPr/>
        </p:nvSpPr>
        <p:spPr>
          <a:xfrm>
            <a:off x="4343040" y="147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0" name=""/>
          <p:cNvSpPr/>
          <p:nvPr/>
        </p:nvSpPr>
        <p:spPr>
          <a:xfrm>
            <a:off x="4348080" y="1476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1" name=""/>
          <p:cNvSpPr/>
          <p:nvPr/>
        </p:nvSpPr>
        <p:spPr>
          <a:xfrm flipV="1">
            <a:off x="4357440" y="1476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2" name=""/>
          <p:cNvSpPr/>
          <p:nvPr/>
        </p:nvSpPr>
        <p:spPr>
          <a:xfrm>
            <a:off x="4367160" y="14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3" name=""/>
          <p:cNvSpPr/>
          <p:nvPr/>
        </p:nvSpPr>
        <p:spPr>
          <a:xfrm>
            <a:off x="4371840" y="14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4" name=""/>
          <p:cNvSpPr/>
          <p:nvPr/>
        </p:nvSpPr>
        <p:spPr>
          <a:xfrm>
            <a:off x="4376520" y="14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5" name=""/>
          <p:cNvSpPr/>
          <p:nvPr/>
        </p:nvSpPr>
        <p:spPr>
          <a:xfrm>
            <a:off x="4381200" y="147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6" name=""/>
          <p:cNvSpPr/>
          <p:nvPr/>
        </p:nvSpPr>
        <p:spPr>
          <a:xfrm>
            <a:off x="4386240" y="147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7" name=""/>
          <p:cNvSpPr/>
          <p:nvPr/>
        </p:nvSpPr>
        <p:spPr>
          <a:xfrm>
            <a:off x="4386240" y="1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8" name=""/>
          <p:cNvSpPr/>
          <p:nvPr/>
        </p:nvSpPr>
        <p:spPr>
          <a:xfrm flipH="1">
            <a:off x="4381200" y="157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9" name=""/>
          <p:cNvSpPr/>
          <p:nvPr/>
        </p:nvSpPr>
        <p:spPr>
          <a:xfrm flipH="1">
            <a:off x="4367160" y="16200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0" name=""/>
          <p:cNvSpPr/>
          <p:nvPr/>
        </p:nvSpPr>
        <p:spPr>
          <a:xfrm>
            <a:off x="3675600" y="26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1" name=""/>
          <p:cNvSpPr/>
          <p:nvPr/>
        </p:nvSpPr>
        <p:spPr>
          <a:xfrm>
            <a:off x="3675600" y="267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2" name=""/>
          <p:cNvSpPr/>
          <p:nvPr/>
        </p:nvSpPr>
        <p:spPr>
          <a:xfrm flipV="1">
            <a:off x="3680640" y="262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3" name=""/>
          <p:cNvSpPr/>
          <p:nvPr/>
        </p:nvSpPr>
        <p:spPr>
          <a:xfrm>
            <a:off x="3685320" y="26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4" name=""/>
          <p:cNvSpPr/>
          <p:nvPr/>
        </p:nvSpPr>
        <p:spPr>
          <a:xfrm>
            <a:off x="3690000" y="26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5" name=""/>
          <p:cNvSpPr/>
          <p:nvPr/>
        </p:nvSpPr>
        <p:spPr>
          <a:xfrm flipV="1">
            <a:off x="3694680" y="257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6" name=""/>
          <p:cNvSpPr/>
          <p:nvPr/>
        </p:nvSpPr>
        <p:spPr>
          <a:xfrm>
            <a:off x="369972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7" name=""/>
          <p:cNvSpPr/>
          <p:nvPr/>
        </p:nvSpPr>
        <p:spPr>
          <a:xfrm flipV="1">
            <a:off x="3704400" y="252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8" name=""/>
          <p:cNvSpPr/>
          <p:nvPr/>
        </p:nvSpPr>
        <p:spPr>
          <a:xfrm>
            <a:off x="3713760" y="252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9" name=""/>
          <p:cNvSpPr/>
          <p:nvPr/>
        </p:nvSpPr>
        <p:spPr>
          <a:xfrm>
            <a:off x="3718800" y="2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0" name=""/>
          <p:cNvSpPr/>
          <p:nvPr/>
        </p:nvSpPr>
        <p:spPr>
          <a:xfrm>
            <a:off x="3723480" y="25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1" name=""/>
          <p:cNvSpPr/>
          <p:nvPr/>
        </p:nvSpPr>
        <p:spPr>
          <a:xfrm>
            <a:off x="3723480" y="26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2" name=""/>
          <p:cNvSpPr/>
          <p:nvPr/>
        </p:nvSpPr>
        <p:spPr>
          <a:xfrm flipH="1">
            <a:off x="3718800" y="2671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3" name=""/>
          <p:cNvSpPr/>
          <p:nvPr/>
        </p:nvSpPr>
        <p:spPr>
          <a:xfrm>
            <a:off x="3718800" y="28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4" name=""/>
          <p:cNvSpPr/>
          <p:nvPr/>
        </p:nvSpPr>
        <p:spPr>
          <a:xfrm flipH="1">
            <a:off x="3709080" y="2955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5" name=""/>
          <p:cNvSpPr/>
          <p:nvPr/>
        </p:nvSpPr>
        <p:spPr>
          <a:xfrm flipH="1">
            <a:off x="3704400" y="314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6" name=""/>
          <p:cNvSpPr/>
          <p:nvPr/>
        </p:nvSpPr>
        <p:spPr>
          <a:xfrm flipH="1">
            <a:off x="3699720" y="319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7" name=""/>
          <p:cNvSpPr/>
          <p:nvPr/>
        </p:nvSpPr>
        <p:spPr>
          <a:xfrm flipH="1">
            <a:off x="3694680" y="333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8" name=""/>
          <p:cNvSpPr/>
          <p:nvPr/>
        </p:nvSpPr>
        <p:spPr>
          <a:xfrm>
            <a:off x="3694680" y="33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9" name=""/>
          <p:cNvSpPr/>
          <p:nvPr/>
        </p:nvSpPr>
        <p:spPr>
          <a:xfrm flipH="1">
            <a:off x="3690000" y="34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0" name=""/>
          <p:cNvSpPr/>
          <p:nvPr/>
        </p:nvSpPr>
        <p:spPr>
          <a:xfrm>
            <a:off x="3690000" y="34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1" name=""/>
          <p:cNvSpPr/>
          <p:nvPr/>
        </p:nvSpPr>
        <p:spPr>
          <a:xfrm>
            <a:off x="3694680" y="343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2" name=""/>
          <p:cNvSpPr/>
          <p:nvPr/>
        </p:nvSpPr>
        <p:spPr>
          <a:xfrm>
            <a:off x="3699720" y="34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3" name=""/>
          <p:cNvSpPr/>
          <p:nvPr/>
        </p:nvSpPr>
        <p:spPr>
          <a:xfrm>
            <a:off x="3704400" y="34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4" name=""/>
          <p:cNvSpPr/>
          <p:nvPr/>
        </p:nvSpPr>
        <p:spPr>
          <a:xfrm>
            <a:off x="3709080" y="3430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5" name=""/>
          <p:cNvSpPr/>
          <p:nvPr/>
        </p:nvSpPr>
        <p:spPr>
          <a:xfrm>
            <a:off x="3718800" y="348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6" name=""/>
          <p:cNvSpPr/>
          <p:nvPr/>
        </p:nvSpPr>
        <p:spPr>
          <a:xfrm>
            <a:off x="3723480" y="352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7" name=""/>
          <p:cNvSpPr/>
          <p:nvPr/>
        </p:nvSpPr>
        <p:spPr>
          <a:xfrm flipH="1">
            <a:off x="3718800" y="357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8" name=""/>
          <p:cNvSpPr/>
          <p:nvPr/>
        </p:nvSpPr>
        <p:spPr>
          <a:xfrm flipH="1">
            <a:off x="3713760" y="3672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9" name=""/>
          <p:cNvSpPr/>
          <p:nvPr/>
        </p:nvSpPr>
        <p:spPr>
          <a:xfrm flipH="1">
            <a:off x="3709080" y="37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0" name=""/>
          <p:cNvSpPr/>
          <p:nvPr/>
        </p:nvSpPr>
        <p:spPr>
          <a:xfrm flipH="1">
            <a:off x="3685320" y="38124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1" name=""/>
          <p:cNvSpPr/>
          <p:nvPr/>
        </p:nvSpPr>
        <p:spPr>
          <a:xfrm flipH="1">
            <a:off x="3680640" y="395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2" name=""/>
          <p:cNvSpPr/>
          <p:nvPr/>
        </p:nvSpPr>
        <p:spPr>
          <a:xfrm flipH="1">
            <a:off x="3670920" y="405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3" name=""/>
          <p:cNvSpPr/>
          <p:nvPr/>
        </p:nvSpPr>
        <p:spPr>
          <a:xfrm flipH="1">
            <a:off x="3647160" y="41004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4" name=""/>
          <p:cNvSpPr/>
          <p:nvPr/>
        </p:nvSpPr>
        <p:spPr>
          <a:xfrm flipH="1">
            <a:off x="3642480" y="42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5" name=""/>
          <p:cNvSpPr/>
          <p:nvPr/>
        </p:nvSpPr>
        <p:spPr>
          <a:xfrm flipH="1">
            <a:off x="3637440" y="424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6" name=""/>
          <p:cNvSpPr/>
          <p:nvPr/>
        </p:nvSpPr>
        <p:spPr>
          <a:xfrm flipH="1">
            <a:off x="4100040" y="56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7" name=""/>
          <p:cNvSpPr/>
          <p:nvPr/>
        </p:nvSpPr>
        <p:spPr>
          <a:xfrm>
            <a:off x="4100040" y="572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8" name=""/>
          <p:cNvSpPr/>
          <p:nvPr/>
        </p:nvSpPr>
        <p:spPr>
          <a:xfrm flipH="1">
            <a:off x="4095360" y="576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9" name=""/>
          <p:cNvSpPr/>
          <p:nvPr/>
        </p:nvSpPr>
        <p:spPr>
          <a:xfrm>
            <a:off x="4095360" y="576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0" name=""/>
          <p:cNvSpPr/>
          <p:nvPr/>
        </p:nvSpPr>
        <p:spPr>
          <a:xfrm flipV="1">
            <a:off x="4095360" y="576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1" name=""/>
          <p:cNvSpPr/>
          <p:nvPr/>
        </p:nvSpPr>
        <p:spPr>
          <a:xfrm>
            <a:off x="4095360" y="576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2" name=""/>
          <p:cNvSpPr/>
          <p:nvPr/>
        </p:nvSpPr>
        <p:spPr>
          <a:xfrm flipV="1">
            <a:off x="4100040" y="572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3" name=""/>
          <p:cNvSpPr/>
          <p:nvPr/>
        </p:nvSpPr>
        <p:spPr>
          <a:xfrm>
            <a:off x="4104720" y="572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4" name=""/>
          <p:cNvSpPr/>
          <p:nvPr/>
        </p:nvSpPr>
        <p:spPr>
          <a:xfrm flipV="1">
            <a:off x="4109400" y="567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5" name=""/>
          <p:cNvSpPr/>
          <p:nvPr/>
        </p:nvSpPr>
        <p:spPr>
          <a:xfrm>
            <a:off x="4114440" y="567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6" name=""/>
          <p:cNvSpPr/>
          <p:nvPr/>
        </p:nvSpPr>
        <p:spPr>
          <a:xfrm flipV="1">
            <a:off x="4119120" y="562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7" name=""/>
          <p:cNvSpPr/>
          <p:nvPr/>
        </p:nvSpPr>
        <p:spPr>
          <a:xfrm>
            <a:off x="4123800" y="562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8" name=""/>
          <p:cNvSpPr/>
          <p:nvPr/>
        </p:nvSpPr>
        <p:spPr>
          <a:xfrm>
            <a:off x="4133520" y="562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9" name=""/>
          <p:cNvSpPr/>
          <p:nvPr/>
        </p:nvSpPr>
        <p:spPr>
          <a:xfrm>
            <a:off x="4138200" y="5626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0" name=""/>
          <p:cNvSpPr/>
          <p:nvPr/>
        </p:nvSpPr>
        <p:spPr>
          <a:xfrm>
            <a:off x="4152600" y="5626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1" name=""/>
          <p:cNvSpPr/>
          <p:nvPr/>
        </p:nvSpPr>
        <p:spPr>
          <a:xfrm>
            <a:off x="4161960" y="5673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2" name=""/>
          <p:cNvSpPr/>
          <p:nvPr/>
        </p:nvSpPr>
        <p:spPr>
          <a:xfrm>
            <a:off x="4166640" y="591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3" name=""/>
          <p:cNvSpPr/>
          <p:nvPr/>
        </p:nvSpPr>
        <p:spPr>
          <a:xfrm>
            <a:off x="4166640" y="595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4" name=""/>
          <p:cNvSpPr/>
          <p:nvPr/>
        </p:nvSpPr>
        <p:spPr>
          <a:xfrm flipH="1">
            <a:off x="4157280" y="61020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5" name=""/>
          <p:cNvSpPr/>
          <p:nvPr/>
        </p:nvSpPr>
        <p:spPr>
          <a:xfrm>
            <a:off x="4157280" y="633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6" name=""/>
          <p:cNvSpPr/>
          <p:nvPr/>
        </p:nvSpPr>
        <p:spPr>
          <a:xfrm flipH="1">
            <a:off x="4152600" y="643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7" name=""/>
          <p:cNvSpPr/>
          <p:nvPr/>
        </p:nvSpPr>
        <p:spPr>
          <a:xfrm flipH="1">
            <a:off x="4147560" y="648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8" name=""/>
          <p:cNvSpPr/>
          <p:nvPr/>
        </p:nvSpPr>
        <p:spPr>
          <a:xfrm flipH="1">
            <a:off x="4142880" y="653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9" name=""/>
          <p:cNvSpPr/>
          <p:nvPr/>
        </p:nvSpPr>
        <p:spPr>
          <a:xfrm>
            <a:off x="4142880" y="657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0" name=""/>
          <p:cNvSpPr/>
          <p:nvPr/>
        </p:nvSpPr>
        <p:spPr>
          <a:xfrm flipH="1">
            <a:off x="4138200" y="66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1" name=""/>
          <p:cNvSpPr/>
          <p:nvPr/>
        </p:nvSpPr>
        <p:spPr>
          <a:xfrm flipV="1">
            <a:off x="4138200" y="657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2" name=""/>
          <p:cNvSpPr/>
          <p:nvPr/>
        </p:nvSpPr>
        <p:spPr>
          <a:xfrm flipH="1" flipV="1">
            <a:off x="4133520" y="653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3" name=""/>
          <p:cNvSpPr/>
          <p:nvPr/>
        </p:nvSpPr>
        <p:spPr>
          <a:xfrm flipV="1">
            <a:off x="4133520" y="643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4" name=""/>
          <p:cNvSpPr/>
          <p:nvPr/>
        </p:nvSpPr>
        <p:spPr>
          <a:xfrm flipV="1">
            <a:off x="4138200" y="633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5" name=""/>
          <p:cNvSpPr/>
          <p:nvPr/>
        </p:nvSpPr>
        <p:spPr>
          <a:xfrm flipV="1">
            <a:off x="4142880" y="6292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6" name=""/>
          <p:cNvSpPr/>
          <p:nvPr/>
        </p:nvSpPr>
        <p:spPr>
          <a:xfrm>
            <a:off x="4157280" y="629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7" name=""/>
          <p:cNvSpPr/>
          <p:nvPr/>
        </p:nvSpPr>
        <p:spPr>
          <a:xfrm>
            <a:off x="4161960" y="629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8" name=""/>
          <p:cNvSpPr/>
          <p:nvPr/>
        </p:nvSpPr>
        <p:spPr>
          <a:xfrm flipH="1">
            <a:off x="4161960" y="643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9" name=""/>
          <p:cNvSpPr/>
          <p:nvPr/>
        </p:nvSpPr>
        <p:spPr>
          <a:xfrm flipH="1">
            <a:off x="4157280" y="648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0" name=""/>
          <p:cNvSpPr/>
          <p:nvPr/>
        </p:nvSpPr>
        <p:spPr>
          <a:xfrm flipH="1">
            <a:off x="4152600" y="662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1" name=""/>
          <p:cNvSpPr/>
          <p:nvPr/>
        </p:nvSpPr>
        <p:spPr>
          <a:xfrm flipH="1">
            <a:off x="4142880" y="6674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2" name=""/>
          <p:cNvSpPr/>
          <p:nvPr/>
        </p:nvSpPr>
        <p:spPr>
          <a:xfrm flipH="1">
            <a:off x="4128480" y="68652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3" name=""/>
          <p:cNvSpPr/>
          <p:nvPr/>
        </p:nvSpPr>
        <p:spPr>
          <a:xfrm flipH="1">
            <a:off x="4119120" y="6958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4" name=""/>
          <p:cNvSpPr/>
          <p:nvPr/>
        </p:nvSpPr>
        <p:spPr>
          <a:xfrm flipH="1">
            <a:off x="4109400" y="7009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5" name=""/>
          <p:cNvSpPr/>
          <p:nvPr/>
        </p:nvSpPr>
        <p:spPr>
          <a:xfrm flipH="1">
            <a:off x="4100040" y="710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6" name=""/>
          <p:cNvSpPr/>
          <p:nvPr/>
        </p:nvSpPr>
        <p:spPr>
          <a:xfrm flipV="1">
            <a:off x="410004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7" name=""/>
          <p:cNvSpPr/>
          <p:nvPr/>
        </p:nvSpPr>
        <p:spPr>
          <a:xfrm flipH="1" flipV="1">
            <a:off x="4090320" y="6958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8" name=""/>
          <p:cNvSpPr/>
          <p:nvPr/>
        </p:nvSpPr>
        <p:spPr>
          <a:xfrm>
            <a:off x="4614840" y="35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9" name=""/>
          <p:cNvSpPr/>
          <p:nvPr/>
        </p:nvSpPr>
        <p:spPr>
          <a:xfrm>
            <a:off x="461484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0" name=""/>
          <p:cNvSpPr/>
          <p:nvPr/>
        </p:nvSpPr>
        <p:spPr>
          <a:xfrm>
            <a:off x="4619520" y="36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1" name=""/>
          <p:cNvSpPr/>
          <p:nvPr/>
        </p:nvSpPr>
        <p:spPr>
          <a:xfrm>
            <a:off x="4624560" y="36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2" name=""/>
          <p:cNvSpPr/>
          <p:nvPr/>
        </p:nvSpPr>
        <p:spPr>
          <a:xfrm flipV="1">
            <a:off x="4629240" y="362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3" name=""/>
          <p:cNvSpPr/>
          <p:nvPr/>
        </p:nvSpPr>
        <p:spPr>
          <a:xfrm>
            <a:off x="4629240" y="36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4" name=""/>
          <p:cNvSpPr/>
          <p:nvPr/>
        </p:nvSpPr>
        <p:spPr>
          <a:xfrm flipV="1">
            <a:off x="4633920" y="35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5" name=""/>
          <p:cNvSpPr/>
          <p:nvPr/>
        </p:nvSpPr>
        <p:spPr>
          <a:xfrm>
            <a:off x="4638600" y="357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6" name=""/>
          <p:cNvSpPr/>
          <p:nvPr/>
        </p:nvSpPr>
        <p:spPr>
          <a:xfrm flipV="1">
            <a:off x="4643640" y="352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7" name=""/>
          <p:cNvSpPr/>
          <p:nvPr/>
        </p:nvSpPr>
        <p:spPr>
          <a:xfrm>
            <a:off x="4653000" y="352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8" name=""/>
          <p:cNvSpPr/>
          <p:nvPr/>
        </p:nvSpPr>
        <p:spPr>
          <a:xfrm>
            <a:off x="4657680" y="352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9" name=""/>
          <p:cNvSpPr/>
          <p:nvPr/>
        </p:nvSpPr>
        <p:spPr>
          <a:xfrm>
            <a:off x="4676760" y="352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0" name=""/>
          <p:cNvSpPr/>
          <p:nvPr/>
        </p:nvSpPr>
        <p:spPr>
          <a:xfrm>
            <a:off x="4691160" y="3528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1" name=""/>
          <p:cNvSpPr/>
          <p:nvPr/>
        </p:nvSpPr>
        <p:spPr>
          <a:xfrm>
            <a:off x="4724640" y="352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2" name=""/>
          <p:cNvSpPr/>
          <p:nvPr/>
        </p:nvSpPr>
        <p:spPr>
          <a:xfrm>
            <a:off x="4734000" y="352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3" name=""/>
          <p:cNvSpPr/>
          <p:nvPr/>
        </p:nvSpPr>
        <p:spPr>
          <a:xfrm>
            <a:off x="4743720" y="3528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4" name=""/>
          <p:cNvSpPr/>
          <p:nvPr/>
        </p:nvSpPr>
        <p:spPr>
          <a:xfrm flipV="1">
            <a:off x="4781880" y="348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5" name=""/>
          <p:cNvSpPr/>
          <p:nvPr/>
        </p:nvSpPr>
        <p:spPr>
          <a:xfrm>
            <a:off x="4795920" y="348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6" name=""/>
          <p:cNvSpPr/>
          <p:nvPr/>
        </p:nvSpPr>
        <p:spPr>
          <a:xfrm flipV="1">
            <a:off x="4810320" y="343080"/>
            <a:ext cx="428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7" name=""/>
          <p:cNvSpPr/>
          <p:nvPr/>
        </p:nvSpPr>
        <p:spPr>
          <a:xfrm>
            <a:off x="4853160" y="343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8" name=""/>
          <p:cNvSpPr/>
          <p:nvPr/>
        </p:nvSpPr>
        <p:spPr>
          <a:xfrm flipV="1">
            <a:off x="4862880" y="338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9" name=""/>
          <p:cNvSpPr/>
          <p:nvPr/>
        </p:nvSpPr>
        <p:spPr>
          <a:xfrm>
            <a:off x="4877280" y="338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0" name=""/>
          <p:cNvSpPr/>
          <p:nvPr/>
        </p:nvSpPr>
        <p:spPr>
          <a:xfrm flipV="1">
            <a:off x="4891320" y="3337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1" name=""/>
          <p:cNvSpPr/>
          <p:nvPr/>
        </p:nvSpPr>
        <p:spPr>
          <a:xfrm flipV="1">
            <a:off x="4924800" y="329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2" name=""/>
          <p:cNvSpPr/>
          <p:nvPr/>
        </p:nvSpPr>
        <p:spPr>
          <a:xfrm>
            <a:off x="4939200" y="329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3" name=""/>
          <p:cNvSpPr/>
          <p:nvPr/>
        </p:nvSpPr>
        <p:spPr>
          <a:xfrm>
            <a:off x="4948560" y="32904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4" name=""/>
          <p:cNvSpPr/>
          <p:nvPr/>
        </p:nvSpPr>
        <p:spPr>
          <a:xfrm>
            <a:off x="4977360" y="3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5" name=""/>
          <p:cNvSpPr/>
          <p:nvPr/>
        </p:nvSpPr>
        <p:spPr>
          <a:xfrm>
            <a:off x="4982040" y="329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6" name=""/>
          <p:cNvSpPr/>
          <p:nvPr/>
        </p:nvSpPr>
        <p:spPr>
          <a:xfrm>
            <a:off x="4991400" y="329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7" name=""/>
          <p:cNvSpPr/>
          <p:nvPr/>
        </p:nvSpPr>
        <p:spPr>
          <a:xfrm>
            <a:off x="5005800" y="333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8" name=""/>
          <p:cNvSpPr/>
          <p:nvPr/>
        </p:nvSpPr>
        <p:spPr>
          <a:xfrm>
            <a:off x="5015520" y="333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9" name=""/>
          <p:cNvSpPr/>
          <p:nvPr/>
        </p:nvSpPr>
        <p:spPr>
          <a:xfrm>
            <a:off x="5024880" y="338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0" name=""/>
          <p:cNvSpPr/>
          <p:nvPr/>
        </p:nvSpPr>
        <p:spPr>
          <a:xfrm>
            <a:off x="5034600" y="338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1" name=""/>
          <p:cNvSpPr/>
          <p:nvPr/>
        </p:nvSpPr>
        <p:spPr>
          <a:xfrm>
            <a:off x="5043960" y="3384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2" name=""/>
          <p:cNvSpPr/>
          <p:nvPr/>
        </p:nvSpPr>
        <p:spPr>
          <a:xfrm>
            <a:off x="5063040" y="343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3" name=""/>
          <p:cNvSpPr/>
          <p:nvPr/>
        </p:nvSpPr>
        <p:spPr>
          <a:xfrm>
            <a:off x="5077440" y="3430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4" name=""/>
          <p:cNvSpPr/>
          <p:nvPr/>
        </p:nvSpPr>
        <p:spPr>
          <a:xfrm>
            <a:off x="5086800" y="34308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5" name=""/>
          <p:cNvSpPr/>
          <p:nvPr/>
        </p:nvSpPr>
        <p:spPr>
          <a:xfrm>
            <a:off x="5105880" y="348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6" name=""/>
          <p:cNvSpPr/>
          <p:nvPr/>
        </p:nvSpPr>
        <p:spPr>
          <a:xfrm>
            <a:off x="5120280" y="348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7" name=""/>
          <p:cNvSpPr/>
          <p:nvPr/>
        </p:nvSpPr>
        <p:spPr>
          <a:xfrm>
            <a:off x="5139360" y="348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8" name=""/>
          <p:cNvSpPr/>
          <p:nvPr/>
        </p:nvSpPr>
        <p:spPr>
          <a:xfrm>
            <a:off x="5158440" y="352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9" name=""/>
          <p:cNvSpPr/>
          <p:nvPr/>
        </p:nvSpPr>
        <p:spPr>
          <a:xfrm>
            <a:off x="5172840" y="352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0" name=""/>
          <p:cNvSpPr/>
          <p:nvPr/>
        </p:nvSpPr>
        <p:spPr>
          <a:xfrm>
            <a:off x="5177520" y="3574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1" name=""/>
          <p:cNvSpPr/>
          <p:nvPr/>
        </p:nvSpPr>
        <p:spPr>
          <a:xfrm>
            <a:off x="5186880" y="362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2" name=""/>
          <p:cNvSpPr/>
          <p:nvPr/>
        </p:nvSpPr>
        <p:spPr>
          <a:xfrm>
            <a:off x="5191920" y="362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3" name=""/>
          <p:cNvSpPr/>
          <p:nvPr/>
        </p:nvSpPr>
        <p:spPr>
          <a:xfrm>
            <a:off x="5196600" y="367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4" name=""/>
          <p:cNvSpPr/>
          <p:nvPr/>
        </p:nvSpPr>
        <p:spPr>
          <a:xfrm>
            <a:off x="519660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5" name=""/>
          <p:cNvSpPr/>
          <p:nvPr/>
        </p:nvSpPr>
        <p:spPr>
          <a:xfrm flipH="1">
            <a:off x="5196600" y="371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6" name=""/>
          <p:cNvSpPr/>
          <p:nvPr/>
        </p:nvSpPr>
        <p:spPr>
          <a:xfrm flipV="1">
            <a:off x="5196600" y="3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7" name=""/>
          <p:cNvSpPr/>
          <p:nvPr/>
        </p:nvSpPr>
        <p:spPr>
          <a:xfrm flipH="1" flipV="1">
            <a:off x="5186880" y="3574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8" name=""/>
          <p:cNvSpPr/>
          <p:nvPr/>
        </p:nvSpPr>
        <p:spPr>
          <a:xfrm>
            <a:off x="508212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9" name=""/>
          <p:cNvSpPr/>
          <p:nvPr/>
        </p:nvSpPr>
        <p:spPr>
          <a:xfrm>
            <a:off x="508680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0" name=""/>
          <p:cNvSpPr/>
          <p:nvPr/>
        </p:nvSpPr>
        <p:spPr>
          <a:xfrm>
            <a:off x="5091480" y="257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1" name=""/>
          <p:cNvSpPr/>
          <p:nvPr/>
        </p:nvSpPr>
        <p:spPr>
          <a:xfrm>
            <a:off x="5101200" y="257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2" name=""/>
          <p:cNvSpPr/>
          <p:nvPr/>
        </p:nvSpPr>
        <p:spPr>
          <a:xfrm>
            <a:off x="5110560" y="2620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3" name=""/>
          <p:cNvSpPr/>
          <p:nvPr/>
        </p:nvSpPr>
        <p:spPr>
          <a:xfrm>
            <a:off x="5120280" y="267120"/>
            <a:ext cx="334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4" name=""/>
          <p:cNvSpPr/>
          <p:nvPr/>
        </p:nvSpPr>
        <p:spPr>
          <a:xfrm>
            <a:off x="5153760" y="27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5" name=""/>
          <p:cNvSpPr/>
          <p:nvPr/>
        </p:nvSpPr>
        <p:spPr>
          <a:xfrm>
            <a:off x="5163120" y="276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6" name=""/>
          <p:cNvSpPr/>
          <p:nvPr/>
        </p:nvSpPr>
        <p:spPr>
          <a:xfrm>
            <a:off x="5177520" y="2811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7" name=""/>
          <p:cNvSpPr/>
          <p:nvPr/>
        </p:nvSpPr>
        <p:spPr>
          <a:xfrm>
            <a:off x="5186880" y="286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8" name=""/>
          <p:cNvSpPr/>
          <p:nvPr/>
        </p:nvSpPr>
        <p:spPr>
          <a:xfrm>
            <a:off x="5191920" y="290880"/>
            <a:ext cx="14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9" name=""/>
          <p:cNvSpPr/>
          <p:nvPr/>
        </p:nvSpPr>
        <p:spPr>
          <a:xfrm>
            <a:off x="5205960" y="3049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0" name=""/>
          <p:cNvSpPr/>
          <p:nvPr/>
        </p:nvSpPr>
        <p:spPr>
          <a:xfrm>
            <a:off x="5215680" y="3099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1" name=""/>
          <p:cNvSpPr/>
          <p:nvPr/>
        </p:nvSpPr>
        <p:spPr>
          <a:xfrm>
            <a:off x="5220360" y="3290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2" name=""/>
          <p:cNvSpPr/>
          <p:nvPr/>
        </p:nvSpPr>
        <p:spPr>
          <a:xfrm flipH="1">
            <a:off x="5215680" y="34308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3" name=""/>
          <p:cNvSpPr/>
          <p:nvPr/>
        </p:nvSpPr>
        <p:spPr>
          <a:xfrm flipH="1">
            <a:off x="5211000" y="367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4" name=""/>
          <p:cNvSpPr/>
          <p:nvPr/>
        </p:nvSpPr>
        <p:spPr>
          <a:xfrm flipH="1">
            <a:off x="5205960" y="3765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5" name=""/>
          <p:cNvSpPr/>
          <p:nvPr/>
        </p:nvSpPr>
        <p:spPr>
          <a:xfrm flipH="1">
            <a:off x="5191920" y="38628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6" name=""/>
          <p:cNvSpPr/>
          <p:nvPr/>
        </p:nvSpPr>
        <p:spPr>
          <a:xfrm flipH="1">
            <a:off x="5177520" y="4100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7" name=""/>
          <p:cNvSpPr/>
          <p:nvPr/>
        </p:nvSpPr>
        <p:spPr>
          <a:xfrm flipH="1">
            <a:off x="5148720" y="433800"/>
            <a:ext cx="288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8" name=""/>
          <p:cNvSpPr/>
          <p:nvPr/>
        </p:nvSpPr>
        <p:spPr>
          <a:xfrm flipH="1">
            <a:off x="5134680" y="457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9" name=""/>
          <p:cNvSpPr/>
          <p:nvPr/>
        </p:nvSpPr>
        <p:spPr>
          <a:xfrm>
            <a:off x="4681800" y="85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0" name=""/>
          <p:cNvSpPr/>
          <p:nvPr/>
        </p:nvSpPr>
        <p:spPr>
          <a:xfrm flipH="1">
            <a:off x="4676760" y="90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1" name=""/>
          <p:cNvSpPr/>
          <p:nvPr/>
        </p:nvSpPr>
        <p:spPr>
          <a:xfrm>
            <a:off x="4676760" y="90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2" name=""/>
          <p:cNvSpPr/>
          <p:nvPr/>
        </p:nvSpPr>
        <p:spPr>
          <a:xfrm flipH="1">
            <a:off x="4672080" y="95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3" name=""/>
          <p:cNvSpPr/>
          <p:nvPr/>
        </p:nvSpPr>
        <p:spPr>
          <a:xfrm flipH="1">
            <a:off x="4667400" y="1000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4" name=""/>
          <p:cNvSpPr/>
          <p:nvPr/>
        </p:nvSpPr>
        <p:spPr>
          <a:xfrm flipH="1">
            <a:off x="4662720" y="114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5" name=""/>
          <p:cNvSpPr/>
          <p:nvPr/>
        </p:nvSpPr>
        <p:spPr>
          <a:xfrm>
            <a:off x="4662720" y="11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6" name=""/>
          <p:cNvSpPr/>
          <p:nvPr/>
        </p:nvSpPr>
        <p:spPr>
          <a:xfrm>
            <a:off x="4662720" y="123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7" name=""/>
          <p:cNvSpPr/>
          <p:nvPr/>
        </p:nvSpPr>
        <p:spPr>
          <a:xfrm flipH="1">
            <a:off x="4657680" y="128880"/>
            <a:ext cx="504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8" name=""/>
          <p:cNvSpPr/>
          <p:nvPr/>
        </p:nvSpPr>
        <p:spPr>
          <a:xfrm flipH="1">
            <a:off x="4653000" y="147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9" name=""/>
          <p:cNvSpPr/>
          <p:nvPr/>
        </p:nvSpPr>
        <p:spPr>
          <a:xfrm>
            <a:off x="4653000" y="15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0" name=""/>
          <p:cNvSpPr/>
          <p:nvPr/>
        </p:nvSpPr>
        <p:spPr>
          <a:xfrm>
            <a:off x="4653000" y="1620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1" name=""/>
          <p:cNvSpPr/>
          <p:nvPr/>
        </p:nvSpPr>
        <p:spPr>
          <a:xfrm flipH="1">
            <a:off x="4648320" y="185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2" name=""/>
          <p:cNvSpPr/>
          <p:nvPr/>
        </p:nvSpPr>
        <p:spPr>
          <a:xfrm>
            <a:off x="4648320" y="195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3" name=""/>
          <p:cNvSpPr/>
          <p:nvPr/>
        </p:nvSpPr>
        <p:spPr>
          <a:xfrm>
            <a:off x="4648320" y="200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4" name=""/>
          <p:cNvSpPr/>
          <p:nvPr/>
        </p:nvSpPr>
        <p:spPr>
          <a:xfrm>
            <a:off x="4653000" y="209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5" name=""/>
          <p:cNvSpPr/>
          <p:nvPr/>
        </p:nvSpPr>
        <p:spPr>
          <a:xfrm>
            <a:off x="4653000" y="2145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6" name=""/>
          <p:cNvSpPr/>
          <p:nvPr/>
        </p:nvSpPr>
        <p:spPr>
          <a:xfrm>
            <a:off x="4653000" y="2336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7" name=""/>
          <p:cNvSpPr/>
          <p:nvPr/>
        </p:nvSpPr>
        <p:spPr>
          <a:xfrm>
            <a:off x="4667400" y="243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8" name=""/>
          <p:cNvSpPr/>
          <p:nvPr/>
        </p:nvSpPr>
        <p:spPr>
          <a:xfrm>
            <a:off x="466740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9" name=""/>
          <p:cNvSpPr/>
          <p:nvPr/>
        </p:nvSpPr>
        <p:spPr>
          <a:xfrm>
            <a:off x="4672080" y="248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0" name=""/>
          <p:cNvSpPr/>
          <p:nvPr/>
        </p:nvSpPr>
        <p:spPr>
          <a:xfrm>
            <a:off x="4686480" y="248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1" name=""/>
          <p:cNvSpPr/>
          <p:nvPr/>
        </p:nvSpPr>
        <p:spPr>
          <a:xfrm>
            <a:off x="4686480" y="252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2" name=""/>
          <p:cNvSpPr/>
          <p:nvPr/>
        </p:nvSpPr>
        <p:spPr>
          <a:xfrm>
            <a:off x="4695840" y="252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3" name=""/>
          <p:cNvSpPr/>
          <p:nvPr/>
        </p:nvSpPr>
        <p:spPr>
          <a:xfrm>
            <a:off x="4705560" y="257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4" name=""/>
          <p:cNvSpPr/>
          <p:nvPr/>
        </p:nvSpPr>
        <p:spPr>
          <a:xfrm>
            <a:off x="4714920" y="2620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5" name=""/>
          <p:cNvSpPr/>
          <p:nvPr/>
        </p:nvSpPr>
        <p:spPr>
          <a:xfrm>
            <a:off x="4724640" y="27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6" name=""/>
          <p:cNvSpPr/>
          <p:nvPr/>
        </p:nvSpPr>
        <p:spPr>
          <a:xfrm>
            <a:off x="4729320" y="271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7" name=""/>
          <p:cNvSpPr/>
          <p:nvPr/>
        </p:nvSpPr>
        <p:spPr>
          <a:xfrm>
            <a:off x="4739040" y="27180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8" name=""/>
          <p:cNvSpPr/>
          <p:nvPr/>
        </p:nvSpPr>
        <p:spPr>
          <a:xfrm flipV="1">
            <a:off x="4767480" y="267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9" name=""/>
          <p:cNvSpPr/>
          <p:nvPr/>
        </p:nvSpPr>
        <p:spPr>
          <a:xfrm>
            <a:off x="4781880" y="26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0" name=""/>
          <p:cNvSpPr/>
          <p:nvPr/>
        </p:nvSpPr>
        <p:spPr>
          <a:xfrm>
            <a:off x="4791240" y="267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1" name=""/>
          <p:cNvSpPr/>
          <p:nvPr/>
        </p:nvSpPr>
        <p:spPr>
          <a:xfrm flipV="1">
            <a:off x="4800960" y="25740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2" name=""/>
          <p:cNvSpPr/>
          <p:nvPr/>
        </p:nvSpPr>
        <p:spPr>
          <a:xfrm flipV="1">
            <a:off x="4829400" y="252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3" name=""/>
          <p:cNvSpPr/>
          <p:nvPr/>
        </p:nvSpPr>
        <p:spPr>
          <a:xfrm>
            <a:off x="4843800" y="252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4" name=""/>
          <p:cNvSpPr/>
          <p:nvPr/>
        </p:nvSpPr>
        <p:spPr>
          <a:xfrm flipV="1">
            <a:off x="4853160" y="248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5" name=""/>
          <p:cNvSpPr/>
          <p:nvPr/>
        </p:nvSpPr>
        <p:spPr>
          <a:xfrm>
            <a:off x="4867560" y="248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6" name=""/>
          <p:cNvSpPr/>
          <p:nvPr/>
        </p:nvSpPr>
        <p:spPr>
          <a:xfrm>
            <a:off x="488196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7" name=""/>
          <p:cNvSpPr/>
          <p:nvPr/>
        </p:nvSpPr>
        <p:spPr>
          <a:xfrm>
            <a:off x="4886640" y="2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8" name=""/>
          <p:cNvSpPr/>
          <p:nvPr/>
        </p:nvSpPr>
        <p:spPr>
          <a:xfrm>
            <a:off x="489636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9" name=""/>
          <p:cNvSpPr/>
          <p:nvPr/>
        </p:nvSpPr>
        <p:spPr>
          <a:xfrm>
            <a:off x="490104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0" name=""/>
          <p:cNvSpPr/>
          <p:nvPr/>
        </p:nvSpPr>
        <p:spPr>
          <a:xfrm>
            <a:off x="4905720" y="248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1" name=""/>
          <p:cNvSpPr/>
          <p:nvPr/>
        </p:nvSpPr>
        <p:spPr>
          <a:xfrm>
            <a:off x="492012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2" name=""/>
          <p:cNvSpPr/>
          <p:nvPr/>
        </p:nvSpPr>
        <p:spPr>
          <a:xfrm>
            <a:off x="4920120" y="257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3" name=""/>
          <p:cNvSpPr/>
          <p:nvPr/>
        </p:nvSpPr>
        <p:spPr>
          <a:xfrm>
            <a:off x="4929480" y="2620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4" name=""/>
          <p:cNvSpPr/>
          <p:nvPr/>
        </p:nvSpPr>
        <p:spPr>
          <a:xfrm>
            <a:off x="4939200" y="271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5" name=""/>
          <p:cNvSpPr/>
          <p:nvPr/>
        </p:nvSpPr>
        <p:spPr>
          <a:xfrm>
            <a:off x="4943880" y="2811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6" name=""/>
          <p:cNvSpPr/>
          <p:nvPr/>
        </p:nvSpPr>
        <p:spPr>
          <a:xfrm flipV="1">
            <a:off x="495324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7" name=""/>
          <p:cNvSpPr/>
          <p:nvPr/>
        </p:nvSpPr>
        <p:spPr>
          <a:xfrm flipV="1">
            <a:off x="4953240" y="271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8" name=""/>
          <p:cNvSpPr/>
          <p:nvPr/>
        </p:nvSpPr>
        <p:spPr>
          <a:xfrm flipV="1">
            <a:off x="4953240" y="267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9" name=""/>
          <p:cNvSpPr/>
          <p:nvPr/>
        </p:nvSpPr>
        <p:spPr>
          <a:xfrm flipV="1">
            <a:off x="4958280" y="257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0" name=""/>
          <p:cNvSpPr/>
          <p:nvPr/>
        </p:nvSpPr>
        <p:spPr>
          <a:xfrm flipV="1">
            <a:off x="495828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1" name=""/>
          <p:cNvSpPr/>
          <p:nvPr/>
        </p:nvSpPr>
        <p:spPr>
          <a:xfrm flipV="1">
            <a:off x="4958280" y="21924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2" name=""/>
          <p:cNvSpPr/>
          <p:nvPr/>
        </p:nvSpPr>
        <p:spPr>
          <a:xfrm flipV="1">
            <a:off x="4962960" y="214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3" name=""/>
          <p:cNvSpPr/>
          <p:nvPr/>
        </p:nvSpPr>
        <p:spPr>
          <a:xfrm flipV="1">
            <a:off x="4967640" y="204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4" name=""/>
          <p:cNvSpPr/>
          <p:nvPr/>
        </p:nvSpPr>
        <p:spPr>
          <a:xfrm flipV="1">
            <a:off x="4967640" y="200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5" name=""/>
          <p:cNvSpPr/>
          <p:nvPr/>
        </p:nvSpPr>
        <p:spPr>
          <a:xfrm flipV="1">
            <a:off x="4972320" y="17640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6" name=""/>
          <p:cNvSpPr/>
          <p:nvPr/>
        </p:nvSpPr>
        <p:spPr>
          <a:xfrm flipV="1">
            <a:off x="4977360" y="166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7" name=""/>
          <p:cNvSpPr/>
          <p:nvPr/>
        </p:nvSpPr>
        <p:spPr>
          <a:xfrm flipV="1">
            <a:off x="4982040" y="1573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8" name=""/>
          <p:cNvSpPr/>
          <p:nvPr/>
        </p:nvSpPr>
        <p:spPr>
          <a:xfrm flipV="1">
            <a:off x="4986720" y="147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9" name=""/>
          <p:cNvSpPr/>
          <p:nvPr/>
        </p:nvSpPr>
        <p:spPr>
          <a:xfrm flipV="1">
            <a:off x="4986720" y="142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0" name=""/>
          <p:cNvSpPr/>
          <p:nvPr/>
        </p:nvSpPr>
        <p:spPr>
          <a:xfrm flipV="1">
            <a:off x="4991400" y="13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1" name=""/>
          <p:cNvSpPr/>
          <p:nvPr/>
        </p:nvSpPr>
        <p:spPr>
          <a:xfrm flipV="1">
            <a:off x="4991400" y="133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2" name=""/>
          <p:cNvSpPr/>
          <p:nvPr/>
        </p:nvSpPr>
        <p:spPr>
          <a:xfrm flipV="1">
            <a:off x="4991400" y="123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3" name=""/>
          <p:cNvSpPr/>
          <p:nvPr/>
        </p:nvSpPr>
        <p:spPr>
          <a:xfrm flipV="1">
            <a:off x="4991400" y="114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4" name=""/>
          <p:cNvSpPr/>
          <p:nvPr/>
        </p:nvSpPr>
        <p:spPr>
          <a:xfrm flipV="1">
            <a:off x="4991400" y="104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5" name=""/>
          <p:cNvSpPr/>
          <p:nvPr/>
        </p:nvSpPr>
        <p:spPr>
          <a:xfrm flipH="1" flipV="1">
            <a:off x="4986720" y="95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6" name=""/>
          <p:cNvSpPr/>
          <p:nvPr/>
        </p:nvSpPr>
        <p:spPr>
          <a:xfrm flipV="1">
            <a:off x="4986720" y="90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7" name=""/>
          <p:cNvSpPr/>
          <p:nvPr/>
        </p:nvSpPr>
        <p:spPr>
          <a:xfrm flipV="1">
            <a:off x="4986720" y="85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8" name=""/>
          <p:cNvSpPr/>
          <p:nvPr/>
        </p:nvSpPr>
        <p:spPr>
          <a:xfrm flipH="1" flipV="1">
            <a:off x="4982040" y="81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9" name=""/>
          <p:cNvSpPr/>
          <p:nvPr/>
        </p:nvSpPr>
        <p:spPr>
          <a:xfrm flipH="1" flipV="1">
            <a:off x="4977360" y="76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0" name=""/>
          <p:cNvSpPr/>
          <p:nvPr/>
        </p:nvSpPr>
        <p:spPr>
          <a:xfrm flipH="1">
            <a:off x="4972320" y="76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1" name=""/>
          <p:cNvSpPr/>
          <p:nvPr/>
        </p:nvSpPr>
        <p:spPr>
          <a:xfrm flipV="1">
            <a:off x="4972320" y="71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2" name=""/>
          <p:cNvSpPr/>
          <p:nvPr/>
        </p:nvSpPr>
        <p:spPr>
          <a:xfrm flipH="1">
            <a:off x="496764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3" name=""/>
          <p:cNvSpPr/>
          <p:nvPr/>
        </p:nvSpPr>
        <p:spPr>
          <a:xfrm flipH="1">
            <a:off x="496296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4" name=""/>
          <p:cNvSpPr/>
          <p:nvPr/>
        </p:nvSpPr>
        <p:spPr>
          <a:xfrm flipH="1">
            <a:off x="495828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5" name=""/>
          <p:cNvSpPr/>
          <p:nvPr/>
        </p:nvSpPr>
        <p:spPr>
          <a:xfrm flipH="1">
            <a:off x="4948560" y="71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6" name=""/>
          <p:cNvSpPr/>
          <p:nvPr/>
        </p:nvSpPr>
        <p:spPr>
          <a:xfrm flipH="1">
            <a:off x="494388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7" name=""/>
          <p:cNvSpPr/>
          <p:nvPr/>
        </p:nvSpPr>
        <p:spPr>
          <a:xfrm flipH="1">
            <a:off x="493920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8" name=""/>
          <p:cNvSpPr/>
          <p:nvPr/>
        </p:nvSpPr>
        <p:spPr>
          <a:xfrm flipH="1">
            <a:off x="4934160" y="71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9" name=""/>
          <p:cNvSpPr/>
          <p:nvPr/>
        </p:nvSpPr>
        <p:spPr>
          <a:xfrm flipH="1">
            <a:off x="492948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0" name=""/>
          <p:cNvSpPr/>
          <p:nvPr/>
        </p:nvSpPr>
        <p:spPr>
          <a:xfrm flipH="1">
            <a:off x="4920120" y="71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1" name=""/>
          <p:cNvSpPr/>
          <p:nvPr/>
        </p:nvSpPr>
        <p:spPr>
          <a:xfrm flipH="1">
            <a:off x="4905720" y="71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2" name=""/>
          <p:cNvSpPr/>
          <p:nvPr/>
        </p:nvSpPr>
        <p:spPr>
          <a:xfrm flipH="1">
            <a:off x="4901040" y="7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3" name=""/>
          <p:cNvSpPr/>
          <p:nvPr/>
        </p:nvSpPr>
        <p:spPr>
          <a:xfrm flipH="1" flipV="1">
            <a:off x="4881960" y="6660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4" name=""/>
          <p:cNvSpPr/>
          <p:nvPr/>
        </p:nvSpPr>
        <p:spPr>
          <a:xfrm flipH="1">
            <a:off x="4872240" y="66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5" name=""/>
          <p:cNvSpPr/>
          <p:nvPr/>
        </p:nvSpPr>
        <p:spPr>
          <a:xfrm flipH="1">
            <a:off x="4858200" y="66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6" name=""/>
          <p:cNvSpPr/>
          <p:nvPr/>
        </p:nvSpPr>
        <p:spPr>
          <a:xfrm flipH="1">
            <a:off x="4839120" y="66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7" name=""/>
          <p:cNvSpPr/>
          <p:nvPr/>
        </p:nvSpPr>
        <p:spPr>
          <a:xfrm flipH="1" flipV="1">
            <a:off x="4820040" y="61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8" name=""/>
          <p:cNvSpPr/>
          <p:nvPr/>
        </p:nvSpPr>
        <p:spPr>
          <a:xfrm flipH="1">
            <a:off x="4810320" y="61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9" name=""/>
          <p:cNvSpPr/>
          <p:nvPr/>
        </p:nvSpPr>
        <p:spPr>
          <a:xfrm flipH="1">
            <a:off x="4791240" y="61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0" name=""/>
          <p:cNvSpPr/>
          <p:nvPr/>
        </p:nvSpPr>
        <p:spPr>
          <a:xfrm flipH="1">
            <a:off x="4772160" y="61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1" name=""/>
          <p:cNvSpPr/>
          <p:nvPr/>
        </p:nvSpPr>
        <p:spPr>
          <a:xfrm flipH="1">
            <a:off x="4757760" y="66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2" name=""/>
          <p:cNvSpPr/>
          <p:nvPr/>
        </p:nvSpPr>
        <p:spPr>
          <a:xfrm flipH="1">
            <a:off x="4743720" y="66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3" name=""/>
          <p:cNvSpPr/>
          <p:nvPr/>
        </p:nvSpPr>
        <p:spPr>
          <a:xfrm flipH="1">
            <a:off x="4739040" y="66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4" name=""/>
          <p:cNvSpPr/>
          <p:nvPr/>
        </p:nvSpPr>
        <p:spPr>
          <a:xfrm flipH="1">
            <a:off x="4729320" y="71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5" name=""/>
          <p:cNvSpPr/>
          <p:nvPr/>
        </p:nvSpPr>
        <p:spPr>
          <a:xfrm flipH="1">
            <a:off x="4719960" y="71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6" name=""/>
          <p:cNvSpPr/>
          <p:nvPr/>
        </p:nvSpPr>
        <p:spPr>
          <a:xfrm flipH="1">
            <a:off x="4714920" y="76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7" name=""/>
          <p:cNvSpPr/>
          <p:nvPr/>
        </p:nvSpPr>
        <p:spPr>
          <a:xfrm flipH="1">
            <a:off x="4710240" y="76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8" name=""/>
          <p:cNvSpPr/>
          <p:nvPr/>
        </p:nvSpPr>
        <p:spPr>
          <a:xfrm flipH="1">
            <a:off x="4705560" y="76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9" name=""/>
          <p:cNvSpPr/>
          <p:nvPr/>
        </p:nvSpPr>
        <p:spPr>
          <a:xfrm flipH="1">
            <a:off x="4700880" y="76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0" name=""/>
          <p:cNvSpPr/>
          <p:nvPr/>
        </p:nvSpPr>
        <p:spPr>
          <a:xfrm>
            <a:off x="4700880" y="76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1" name=""/>
          <p:cNvSpPr/>
          <p:nvPr/>
        </p:nvSpPr>
        <p:spPr>
          <a:xfrm flipH="1">
            <a:off x="4695840" y="81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2" name=""/>
          <p:cNvSpPr/>
          <p:nvPr/>
        </p:nvSpPr>
        <p:spPr>
          <a:xfrm>
            <a:off x="4695840" y="81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3" name=""/>
          <p:cNvSpPr/>
          <p:nvPr/>
        </p:nvSpPr>
        <p:spPr>
          <a:xfrm>
            <a:off x="4695840" y="90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4" name=""/>
          <p:cNvSpPr/>
          <p:nvPr/>
        </p:nvSpPr>
        <p:spPr>
          <a:xfrm>
            <a:off x="4839120" y="95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5" name=""/>
          <p:cNvSpPr/>
          <p:nvPr/>
        </p:nvSpPr>
        <p:spPr>
          <a:xfrm flipH="1">
            <a:off x="4834080" y="100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6" name=""/>
          <p:cNvSpPr/>
          <p:nvPr/>
        </p:nvSpPr>
        <p:spPr>
          <a:xfrm flipH="1">
            <a:off x="4829400" y="100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7" name=""/>
          <p:cNvSpPr/>
          <p:nvPr/>
        </p:nvSpPr>
        <p:spPr>
          <a:xfrm flipH="1">
            <a:off x="4820040" y="1047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8" name=""/>
          <p:cNvSpPr/>
          <p:nvPr/>
        </p:nvSpPr>
        <p:spPr>
          <a:xfrm>
            <a:off x="4820040" y="109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9" name=""/>
          <p:cNvSpPr/>
          <p:nvPr/>
        </p:nvSpPr>
        <p:spPr>
          <a:xfrm flipH="1">
            <a:off x="4815000" y="114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0" name=""/>
          <p:cNvSpPr/>
          <p:nvPr/>
        </p:nvSpPr>
        <p:spPr>
          <a:xfrm flipH="1">
            <a:off x="4810320" y="119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1" name=""/>
          <p:cNvSpPr/>
          <p:nvPr/>
        </p:nvSpPr>
        <p:spPr>
          <a:xfrm>
            <a:off x="4810320" y="128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2" name=""/>
          <p:cNvSpPr/>
          <p:nvPr/>
        </p:nvSpPr>
        <p:spPr>
          <a:xfrm>
            <a:off x="4810320" y="133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3" name=""/>
          <p:cNvSpPr/>
          <p:nvPr/>
        </p:nvSpPr>
        <p:spPr>
          <a:xfrm flipH="1">
            <a:off x="4805640" y="142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4" name=""/>
          <p:cNvSpPr/>
          <p:nvPr/>
        </p:nvSpPr>
        <p:spPr>
          <a:xfrm>
            <a:off x="4805640" y="147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5" name=""/>
          <p:cNvSpPr/>
          <p:nvPr/>
        </p:nvSpPr>
        <p:spPr>
          <a:xfrm flipH="1">
            <a:off x="4800960" y="15732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6" name=""/>
          <p:cNvSpPr/>
          <p:nvPr/>
        </p:nvSpPr>
        <p:spPr>
          <a:xfrm>
            <a:off x="4800960" y="1908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7" name=""/>
          <p:cNvSpPr/>
          <p:nvPr/>
        </p:nvSpPr>
        <p:spPr>
          <a:xfrm>
            <a:off x="4800960" y="204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8" name=""/>
          <p:cNvSpPr/>
          <p:nvPr/>
        </p:nvSpPr>
        <p:spPr>
          <a:xfrm>
            <a:off x="4800960" y="21456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9" name=""/>
          <p:cNvSpPr/>
          <p:nvPr/>
        </p:nvSpPr>
        <p:spPr>
          <a:xfrm>
            <a:off x="4800960" y="257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0" name=""/>
          <p:cNvSpPr/>
          <p:nvPr/>
        </p:nvSpPr>
        <p:spPr>
          <a:xfrm>
            <a:off x="4800960" y="2671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1" name=""/>
          <p:cNvSpPr/>
          <p:nvPr/>
        </p:nvSpPr>
        <p:spPr>
          <a:xfrm flipV="1">
            <a:off x="4805640" y="271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2" name=""/>
          <p:cNvSpPr/>
          <p:nvPr/>
        </p:nvSpPr>
        <p:spPr>
          <a:xfrm flipV="1">
            <a:off x="4810320" y="2527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3" name=""/>
          <p:cNvSpPr/>
          <p:nvPr/>
        </p:nvSpPr>
        <p:spPr>
          <a:xfrm flipH="1">
            <a:off x="4953240" y="171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4" name=""/>
          <p:cNvSpPr/>
          <p:nvPr/>
        </p:nvSpPr>
        <p:spPr>
          <a:xfrm flipH="1">
            <a:off x="4948560" y="171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5" name=""/>
          <p:cNvSpPr/>
          <p:nvPr/>
        </p:nvSpPr>
        <p:spPr>
          <a:xfrm flipH="1">
            <a:off x="4943880" y="171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6" name=""/>
          <p:cNvSpPr/>
          <p:nvPr/>
        </p:nvSpPr>
        <p:spPr>
          <a:xfrm flipH="1">
            <a:off x="4939200" y="171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7" name=""/>
          <p:cNvSpPr/>
          <p:nvPr/>
        </p:nvSpPr>
        <p:spPr>
          <a:xfrm flipH="1">
            <a:off x="4920120" y="176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8" name=""/>
          <p:cNvSpPr/>
          <p:nvPr/>
        </p:nvSpPr>
        <p:spPr>
          <a:xfrm flipH="1">
            <a:off x="4910400" y="176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9" name=""/>
          <p:cNvSpPr/>
          <p:nvPr/>
        </p:nvSpPr>
        <p:spPr>
          <a:xfrm flipH="1">
            <a:off x="4905720" y="176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0" name=""/>
          <p:cNvSpPr/>
          <p:nvPr/>
        </p:nvSpPr>
        <p:spPr>
          <a:xfrm flipH="1">
            <a:off x="4891320" y="176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1" name=""/>
          <p:cNvSpPr/>
          <p:nvPr/>
        </p:nvSpPr>
        <p:spPr>
          <a:xfrm flipH="1">
            <a:off x="4867560" y="1764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2" name=""/>
          <p:cNvSpPr/>
          <p:nvPr/>
        </p:nvSpPr>
        <p:spPr>
          <a:xfrm flipH="1" flipV="1">
            <a:off x="4839120" y="1764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3" name=""/>
          <p:cNvSpPr/>
          <p:nvPr/>
        </p:nvSpPr>
        <p:spPr>
          <a:xfrm flipH="1">
            <a:off x="4824720" y="176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4" name=""/>
          <p:cNvSpPr/>
          <p:nvPr/>
        </p:nvSpPr>
        <p:spPr>
          <a:xfrm flipH="1">
            <a:off x="4795920" y="1764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5" name=""/>
          <p:cNvSpPr/>
          <p:nvPr/>
        </p:nvSpPr>
        <p:spPr>
          <a:xfrm flipH="1">
            <a:off x="4767480" y="1764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6" name=""/>
          <p:cNvSpPr/>
          <p:nvPr/>
        </p:nvSpPr>
        <p:spPr>
          <a:xfrm flipH="1">
            <a:off x="4719960" y="18108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7" name=""/>
          <p:cNvSpPr/>
          <p:nvPr/>
        </p:nvSpPr>
        <p:spPr>
          <a:xfrm flipH="1">
            <a:off x="4700880" y="1810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8" name=""/>
          <p:cNvSpPr/>
          <p:nvPr/>
        </p:nvSpPr>
        <p:spPr>
          <a:xfrm flipH="1">
            <a:off x="4686480" y="18576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9" name=""/>
          <p:cNvSpPr/>
          <p:nvPr/>
        </p:nvSpPr>
        <p:spPr>
          <a:xfrm flipH="1">
            <a:off x="4676760" y="190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0" name=""/>
          <p:cNvSpPr/>
          <p:nvPr/>
        </p:nvSpPr>
        <p:spPr>
          <a:xfrm flipH="1">
            <a:off x="4672080" y="190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1" name=""/>
          <p:cNvSpPr/>
          <p:nvPr/>
        </p:nvSpPr>
        <p:spPr>
          <a:xfrm flipH="1">
            <a:off x="4905720" y="133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2" name=""/>
          <p:cNvSpPr/>
          <p:nvPr/>
        </p:nvSpPr>
        <p:spPr>
          <a:xfrm flipH="1" flipV="1">
            <a:off x="4901040" y="128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3" name=""/>
          <p:cNvSpPr/>
          <p:nvPr/>
        </p:nvSpPr>
        <p:spPr>
          <a:xfrm flipH="1">
            <a:off x="4896360" y="128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4" name=""/>
          <p:cNvSpPr/>
          <p:nvPr/>
        </p:nvSpPr>
        <p:spPr>
          <a:xfrm flipH="1">
            <a:off x="4891320" y="128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5" name=""/>
          <p:cNvSpPr/>
          <p:nvPr/>
        </p:nvSpPr>
        <p:spPr>
          <a:xfrm flipH="1">
            <a:off x="4886640" y="128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6" name=""/>
          <p:cNvSpPr/>
          <p:nvPr/>
        </p:nvSpPr>
        <p:spPr>
          <a:xfrm flipH="1">
            <a:off x="4877280" y="128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7" name=""/>
          <p:cNvSpPr/>
          <p:nvPr/>
        </p:nvSpPr>
        <p:spPr>
          <a:xfrm flipH="1">
            <a:off x="4867560" y="128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8" name=""/>
          <p:cNvSpPr/>
          <p:nvPr/>
        </p:nvSpPr>
        <p:spPr>
          <a:xfrm flipH="1" flipV="1">
            <a:off x="4858200" y="1238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9" name=""/>
          <p:cNvSpPr/>
          <p:nvPr/>
        </p:nvSpPr>
        <p:spPr>
          <a:xfrm flipH="1">
            <a:off x="4824720" y="1238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0" name=""/>
          <p:cNvSpPr/>
          <p:nvPr/>
        </p:nvSpPr>
        <p:spPr>
          <a:xfrm flipH="1" flipV="1">
            <a:off x="4810320" y="1191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1" name=""/>
          <p:cNvSpPr/>
          <p:nvPr/>
        </p:nvSpPr>
        <p:spPr>
          <a:xfrm flipH="1">
            <a:off x="4795920" y="119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2" name=""/>
          <p:cNvSpPr/>
          <p:nvPr/>
        </p:nvSpPr>
        <p:spPr>
          <a:xfrm flipH="1" flipV="1">
            <a:off x="4757760" y="1144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3" name=""/>
          <p:cNvSpPr/>
          <p:nvPr/>
        </p:nvSpPr>
        <p:spPr>
          <a:xfrm flipH="1">
            <a:off x="4743720" y="1144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4" name=""/>
          <p:cNvSpPr/>
          <p:nvPr/>
        </p:nvSpPr>
        <p:spPr>
          <a:xfrm flipH="1">
            <a:off x="4734000" y="114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5" name=""/>
          <p:cNvSpPr/>
          <p:nvPr/>
        </p:nvSpPr>
        <p:spPr>
          <a:xfrm flipH="1">
            <a:off x="4714920" y="114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6" name=""/>
          <p:cNvSpPr/>
          <p:nvPr/>
        </p:nvSpPr>
        <p:spPr>
          <a:xfrm flipH="1">
            <a:off x="4705560" y="119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7" name=""/>
          <p:cNvSpPr/>
          <p:nvPr/>
        </p:nvSpPr>
        <p:spPr>
          <a:xfrm flipH="1">
            <a:off x="4695840" y="119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8" name=""/>
          <p:cNvSpPr/>
          <p:nvPr/>
        </p:nvSpPr>
        <p:spPr>
          <a:xfrm flipH="1">
            <a:off x="4681800" y="1191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9" name=""/>
          <p:cNvSpPr/>
          <p:nvPr/>
        </p:nvSpPr>
        <p:spPr>
          <a:xfrm>
            <a:off x="4719960" y="114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0" name=""/>
          <p:cNvSpPr/>
          <p:nvPr/>
        </p:nvSpPr>
        <p:spPr>
          <a:xfrm>
            <a:off x="4724640" y="114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1" name=""/>
          <p:cNvSpPr/>
          <p:nvPr/>
        </p:nvSpPr>
        <p:spPr>
          <a:xfrm>
            <a:off x="4724640" y="11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2" name=""/>
          <p:cNvSpPr/>
          <p:nvPr/>
        </p:nvSpPr>
        <p:spPr>
          <a:xfrm>
            <a:off x="4724640" y="123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3" name=""/>
          <p:cNvSpPr/>
          <p:nvPr/>
        </p:nvSpPr>
        <p:spPr>
          <a:xfrm flipH="1">
            <a:off x="4719960" y="138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4" name=""/>
          <p:cNvSpPr/>
          <p:nvPr/>
        </p:nvSpPr>
        <p:spPr>
          <a:xfrm>
            <a:off x="4719960" y="147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5" name=""/>
          <p:cNvSpPr/>
          <p:nvPr/>
        </p:nvSpPr>
        <p:spPr>
          <a:xfrm>
            <a:off x="4719960" y="1573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6" name=""/>
          <p:cNvSpPr/>
          <p:nvPr/>
        </p:nvSpPr>
        <p:spPr>
          <a:xfrm flipH="1">
            <a:off x="4710240" y="171720"/>
            <a:ext cx="972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7" name=""/>
          <p:cNvSpPr/>
          <p:nvPr/>
        </p:nvSpPr>
        <p:spPr>
          <a:xfrm flipH="1">
            <a:off x="4705560" y="2192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8" name=""/>
          <p:cNvSpPr/>
          <p:nvPr/>
        </p:nvSpPr>
        <p:spPr>
          <a:xfrm flipH="1">
            <a:off x="4681800" y="243000"/>
            <a:ext cx="23760" cy="105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9" name=""/>
          <p:cNvSpPr/>
          <p:nvPr/>
        </p:nvSpPr>
        <p:spPr>
          <a:xfrm>
            <a:off x="564948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0" name=""/>
          <p:cNvSpPr/>
          <p:nvPr/>
        </p:nvSpPr>
        <p:spPr>
          <a:xfrm>
            <a:off x="5649480" y="25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1" name=""/>
          <p:cNvSpPr/>
          <p:nvPr/>
        </p:nvSpPr>
        <p:spPr>
          <a:xfrm>
            <a:off x="5649480" y="26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2" name=""/>
          <p:cNvSpPr/>
          <p:nvPr/>
        </p:nvSpPr>
        <p:spPr>
          <a:xfrm>
            <a:off x="5654160" y="26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3" name=""/>
          <p:cNvSpPr/>
          <p:nvPr/>
        </p:nvSpPr>
        <p:spPr>
          <a:xfrm flipH="1">
            <a:off x="5649480" y="26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4" name=""/>
          <p:cNvSpPr/>
          <p:nvPr/>
        </p:nvSpPr>
        <p:spPr>
          <a:xfrm>
            <a:off x="5649480" y="267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5" name=""/>
          <p:cNvSpPr/>
          <p:nvPr/>
        </p:nvSpPr>
        <p:spPr>
          <a:xfrm>
            <a:off x="5649480" y="271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6" name=""/>
          <p:cNvSpPr/>
          <p:nvPr/>
        </p:nvSpPr>
        <p:spPr>
          <a:xfrm>
            <a:off x="564948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7" name=""/>
          <p:cNvSpPr/>
          <p:nvPr/>
        </p:nvSpPr>
        <p:spPr>
          <a:xfrm>
            <a:off x="5649480" y="281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8" name=""/>
          <p:cNvSpPr/>
          <p:nvPr/>
        </p:nvSpPr>
        <p:spPr>
          <a:xfrm flipH="1">
            <a:off x="5644800" y="2908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9" name=""/>
          <p:cNvSpPr/>
          <p:nvPr/>
        </p:nvSpPr>
        <p:spPr>
          <a:xfrm>
            <a:off x="5644800" y="309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0" name=""/>
          <p:cNvSpPr/>
          <p:nvPr/>
        </p:nvSpPr>
        <p:spPr>
          <a:xfrm>
            <a:off x="5644800" y="319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1" name=""/>
          <p:cNvSpPr/>
          <p:nvPr/>
        </p:nvSpPr>
        <p:spPr>
          <a:xfrm flipH="1">
            <a:off x="5639760" y="329040"/>
            <a:ext cx="504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2" name=""/>
          <p:cNvSpPr/>
          <p:nvPr/>
        </p:nvSpPr>
        <p:spPr>
          <a:xfrm>
            <a:off x="5639760" y="362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3" name=""/>
          <p:cNvSpPr/>
          <p:nvPr/>
        </p:nvSpPr>
        <p:spPr>
          <a:xfrm>
            <a:off x="5639760" y="37656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4" name=""/>
          <p:cNvSpPr/>
          <p:nvPr/>
        </p:nvSpPr>
        <p:spPr>
          <a:xfrm>
            <a:off x="5639760" y="405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5" name=""/>
          <p:cNvSpPr/>
          <p:nvPr/>
        </p:nvSpPr>
        <p:spPr>
          <a:xfrm>
            <a:off x="5639760" y="414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6" name=""/>
          <p:cNvSpPr/>
          <p:nvPr/>
        </p:nvSpPr>
        <p:spPr>
          <a:xfrm>
            <a:off x="5639760" y="4244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7" name=""/>
          <p:cNvSpPr/>
          <p:nvPr/>
        </p:nvSpPr>
        <p:spPr>
          <a:xfrm flipV="1">
            <a:off x="5639760" y="433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8" name=""/>
          <p:cNvSpPr/>
          <p:nvPr/>
        </p:nvSpPr>
        <p:spPr>
          <a:xfrm flipH="1">
            <a:off x="5635080" y="433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9" name=""/>
          <p:cNvSpPr/>
          <p:nvPr/>
        </p:nvSpPr>
        <p:spPr>
          <a:xfrm flipV="1">
            <a:off x="5635080" y="429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0" name=""/>
          <p:cNvSpPr/>
          <p:nvPr/>
        </p:nvSpPr>
        <p:spPr>
          <a:xfrm flipH="1">
            <a:off x="5630400" y="429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1" name=""/>
          <p:cNvSpPr/>
          <p:nvPr/>
        </p:nvSpPr>
        <p:spPr>
          <a:xfrm flipV="1">
            <a:off x="5630400" y="42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2" name=""/>
          <p:cNvSpPr/>
          <p:nvPr/>
        </p:nvSpPr>
        <p:spPr>
          <a:xfrm flipH="1">
            <a:off x="5625720" y="42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3" name=""/>
          <p:cNvSpPr/>
          <p:nvPr/>
        </p:nvSpPr>
        <p:spPr>
          <a:xfrm flipH="1">
            <a:off x="5611320" y="424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4" name=""/>
          <p:cNvSpPr/>
          <p:nvPr/>
        </p:nvSpPr>
        <p:spPr>
          <a:xfrm flipH="1">
            <a:off x="5606640" y="429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5" name=""/>
          <p:cNvSpPr/>
          <p:nvPr/>
        </p:nvSpPr>
        <p:spPr>
          <a:xfrm flipH="1">
            <a:off x="5592240" y="429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6" name=""/>
          <p:cNvSpPr/>
          <p:nvPr/>
        </p:nvSpPr>
        <p:spPr>
          <a:xfrm flipH="1">
            <a:off x="5582880" y="433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7" name=""/>
          <p:cNvSpPr/>
          <p:nvPr/>
        </p:nvSpPr>
        <p:spPr>
          <a:xfrm flipH="1">
            <a:off x="5577840" y="433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8" name=""/>
          <p:cNvSpPr/>
          <p:nvPr/>
        </p:nvSpPr>
        <p:spPr>
          <a:xfrm flipH="1">
            <a:off x="5558760" y="438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9" name=""/>
          <p:cNvSpPr/>
          <p:nvPr/>
        </p:nvSpPr>
        <p:spPr>
          <a:xfrm flipH="1" flipV="1">
            <a:off x="5554080" y="43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0" name=""/>
          <p:cNvSpPr/>
          <p:nvPr/>
        </p:nvSpPr>
        <p:spPr>
          <a:xfrm flipH="1">
            <a:off x="5535000" y="433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1" name=""/>
          <p:cNvSpPr/>
          <p:nvPr/>
        </p:nvSpPr>
        <p:spPr>
          <a:xfrm flipH="1" flipV="1">
            <a:off x="5530320" y="429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2" name=""/>
          <p:cNvSpPr/>
          <p:nvPr/>
        </p:nvSpPr>
        <p:spPr>
          <a:xfrm flipH="1" flipV="1">
            <a:off x="5511240" y="424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3" name=""/>
          <p:cNvSpPr/>
          <p:nvPr/>
        </p:nvSpPr>
        <p:spPr>
          <a:xfrm flipH="1">
            <a:off x="5506560" y="42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4" name=""/>
          <p:cNvSpPr/>
          <p:nvPr/>
        </p:nvSpPr>
        <p:spPr>
          <a:xfrm flipH="1">
            <a:off x="5501520" y="424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5" name=""/>
          <p:cNvSpPr/>
          <p:nvPr/>
        </p:nvSpPr>
        <p:spPr>
          <a:xfrm>
            <a:off x="5501520" y="42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6" name=""/>
          <p:cNvSpPr/>
          <p:nvPr/>
        </p:nvSpPr>
        <p:spPr>
          <a:xfrm flipH="1">
            <a:off x="5487480" y="429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7" name=""/>
          <p:cNvSpPr/>
          <p:nvPr/>
        </p:nvSpPr>
        <p:spPr>
          <a:xfrm flipH="1">
            <a:off x="5482440" y="433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8" name=""/>
          <p:cNvSpPr/>
          <p:nvPr/>
        </p:nvSpPr>
        <p:spPr>
          <a:xfrm flipH="1">
            <a:off x="5477760" y="438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9" name=""/>
          <p:cNvSpPr/>
          <p:nvPr/>
        </p:nvSpPr>
        <p:spPr>
          <a:xfrm flipH="1">
            <a:off x="5468400" y="4431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0" name=""/>
          <p:cNvSpPr/>
          <p:nvPr/>
        </p:nvSpPr>
        <p:spPr>
          <a:xfrm>
            <a:off x="5468400" y="45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1" name=""/>
          <p:cNvSpPr/>
          <p:nvPr/>
        </p:nvSpPr>
        <p:spPr>
          <a:xfrm flipH="1">
            <a:off x="5463360" y="457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2" name=""/>
          <p:cNvSpPr/>
          <p:nvPr/>
        </p:nvSpPr>
        <p:spPr>
          <a:xfrm flipH="1">
            <a:off x="5458680" y="457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3" name=""/>
          <p:cNvSpPr/>
          <p:nvPr/>
        </p:nvSpPr>
        <p:spPr>
          <a:xfrm>
            <a:off x="5458680" y="462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4" name=""/>
          <p:cNvSpPr/>
          <p:nvPr/>
        </p:nvSpPr>
        <p:spPr>
          <a:xfrm flipH="1">
            <a:off x="5454000" y="467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5" name=""/>
          <p:cNvSpPr/>
          <p:nvPr/>
        </p:nvSpPr>
        <p:spPr>
          <a:xfrm flipV="1">
            <a:off x="5454000" y="462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6" name=""/>
          <p:cNvSpPr/>
          <p:nvPr/>
        </p:nvSpPr>
        <p:spPr>
          <a:xfrm flipV="1">
            <a:off x="5454000" y="457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7" name=""/>
          <p:cNvSpPr/>
          <p:nvPr/>
        </p:nvSpPr>
        <p:spPr>
          <a:xfrm flipV="1">
            <a:off x="5454000" y="45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8" name=""/>
          <p:cNvSpPr/>
          <p:nvPr/>
        </p:nvSpPr>
        <p:spPr>
          <a:xfrm flipV="1">
            <a:off x="5454000" y="448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9" name=""/>
          <p:cNvSpPr/>
          <p:nvPr/>
        </p:nvSpPr>
        <p:spPr>
          <a:xfrm flipH="1">
            <a:off x="5449320" y="448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0" name=""/>
          <p:cNvSpPr/>
          <p:nvPr/>
        </p:nvSpPr>
        <p:spPr>
          <a:xfrm flipV="1">
            <a:off x="5449320" y="443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1" name=""/>
          <p:cNvSpPr/>
          <p:nvPr/>
        </p:nvSpPr>
        <p:spPr>
          <a:xfrm flipV="1">
            <a:off x="5449320" y="438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2" name=""/>
          <p:cNvSpPr/>
          <p:nvPr/>
        </p:nvSpPr>
        <p:spPr>
          <a:xfrm flipH="1">
            <a:off x="5444280" y="438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3" name=""/>
          <p:cNvSpPr/>
          <p:nvPr/>
        </p:nvSpPr>
        <p:spPr>
          <a:xfrm flipV="1">
            <a:off x="5444280" y="433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4" name=""/>
          <p:cNvSpPr/>
          <p:nvPr/>
        </p:nvSpPr>
        <p:spPr>
          <a:xfrm flipH="1" flipV="1">
            <a:off x="5439600" y="424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5" name=""/>
          <p:cNvSpPr/>
          <p:nvPr/>
        </p:nvSpPr>
        <p:spPr>
          <a:xfrm flipV="1">
            <a:off x="5439600" y="419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6" name=""/>
          <p:cNvSpPr/>
          <p:nvPr/>
        </p:nvSpPr>
        <p:spPr>
          <a:xfrm flipV="1">
            <a:off x="5439600" y="41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7" name=""/>
          <p:cNvSpPr/>
          <p:nvPr/>
        </p:nvSpPr>
        <p:spPr>
          <a:xfrm flipV="1">
            <a:off x="5439600" y="4003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8" name=""/>
          <p:cNvSpPr/>
          <p:nvPr/>
        </p:nvSpPr>
        <p:spPr>
          <a:xfrm flipV="1">
            <a:off x="5439600" y="390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9" name=""/>
          <p:cNvSpPr/>
          <p:nvPr/>
        </p:nvSpPr>
        <p:spPr>
          <a:xfrm flipV="1">
            <a:off x="5439600" y="376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0" name=""/>
          <p:cNvSpPr/>
          <p:nvPr/>
        </p:nvSpPr>
        <p:spPr>
          <a:xfrm flipV="1">
            <a:off x="5439600" y="3621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1" name=""/>
          <p:cNvSpPr/>
          <p:nvPr/>
        </p:nvSpPr>
        <p:spPr>
          <a:xfrm flipV="1">
            <a:off x="5444280" y="343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2" name=""/>
          <p:cNvSpPr/>
          <p:nvPr/>
        </p:nvSpPr>
        <p:spPr>
          <a:xfrm flipV="1">
            <a:off x="5444280" y="33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3" name=""/>
          <p:cNvSpPr/>
          <p:nvPr/>
        </p:nvSpPr>
        <p:spPr>
          <a:xfrm flipV="1">
            <a:off x="5444280" y="300240"/>
            <a:ext cx="504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4" name=""/>
          <p:cNvSpPr/>
          <p:nvPr/>
        </p:nvSpPr>
        <p:spPr>
          <a:xfrm flipV="1">
            <a:off x="5449320" y="290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5" name=""/>
          <p:cNvSpPr/>
          <p:nvPr/>
        </p:nvSpPr>
        <p:spPr>
          <a:xfrm flipV="1">
            <a:off x="5449320" y="281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6" name=""/>
          <p:cNvSpPr/>
          <p:nvPr/>
        </p:nvSpPr>
        <p:spPr>
          <a:xfrm flipV="1">
            <a:off x="5449320" y="2574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7" name=""/>
          <p:cNvSpPr/>
          <p:nvPr/>
        </p:nvSpPr>
        <p:spPr>
          <a:xfrm flipV="1">
            <a:off x="5449320" y="2480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8" name=""/>
          <p:cNvSpPr/>
          <p:nvPr/>
        </p:nvSpPr>
        <p:spPr>
          <a:xfrm flipV="1">
            <a:off x="5449320" y="238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9" name=""/>
          <p:cNvSpPr/>
          <p:nvPr/>
        </p:nvSpPr>
        <p:spPr>
          <a:xfrm flipV="1">
            <a:off x="5449320" y="233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0" name=""/>
          <p:cNvSpPr/>
          <p:nvPr/>
        </p:nvSpPr>
        <p:spPr>
          <a:xfrm flipV="1">
            <a:off x="5449320" y="228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1" name=""/>
          <p:cNvSpPr/>
          <p:nvPr/>
        </p:nvSpPr>
        <p:spPr>
          <a:xfrm flipV="1">
            <a:off x="5449320" y="223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2" name=""/>
          <p:cNvSpPr/>
          <p:nvPr/>
        </p:nvSpPr>
        <p:spPr>
          <a:xfrm>
            <a:off x="5449320" y="223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3" name=""/>
          <p:cNvSpPr/>
          <p:nvPr/>
        </p:nvSpPr>
        <p:spPr>
          <a:xfrm>
            <a:off x="5449320" y="228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4" name=""/>
          <p:cNvSpPr/>
          <p:nvPr/>
        </p:nvSpPr>
        <p:spPr>
          <a:xfrm>
            <a:off x="5454000" y="233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5" name=""/>
          <p:cNvSpPr/>
          <p:nvPr/>
        </p:nvSpPr>
        <p:spPr>
          <a:xfrm>
            <a:off x="5458680" y="233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6" name=""/>
          <p:cNvSpPr/>
          <p:nvPr/>
        </p:nvSpPr>
        <p:spPr>
          <a:xfrm>
            <a:off x="5463360" y="233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7" name=""/>
          <p:cNvSpPr/>
          <p:nvPr/>
        </p:nvSpPr>
        <p:spPr>
          <a:xfrm>
            <a:off x="5468400" y="233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8" name=""/>
          <p:cNvSpPr/>
          <p:nvPr/>
        </p:nvSpPr>
        <p:spPr>
          <a:xfrm flipV="1">
            <a:off x="5473080" y="228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9" name=""/>
          <p:cNvSpPr/>
          <p:nvPr/>
        </p:nvSpPr>
        <p:spPr>
          <a:xfrm>
            <a:off x="5477760" y="228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0" name=""/>
          <p:cNvSpPr/>
          <p:nvPr/>
        </p:nvSpPr>
        <p:spPr>
          <a:xfrm flipV="1">
            <a:off x="5487480" y="2239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1" name=""/>
          <p:cNvSpPr/>
          <p:nvPr/>
        </p:nvSpPr>
        <p:spPr>
          <a:xfrm flipV="1">
            <a:off x="5496840" y="2192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2" name=""/>
          <p:cNvSpPr/>
          <p:nvPr/>
        </p:nvSpPr>
        <p:spPr>
          <a:xfrm>
            <a:off x="5520600" y="219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3" name=""/>
          <p:cNvSpPr/>
          <p:nvPr/>
        </p:nvSpPr>
        <p:spPr>
          <a:xfrm>
            <a:off x="5525640" y="219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4" name=""/>
          <p:cNvSpPr/>
          <p:nvPr/>
        </p:nvSpPr>
        <p:spPr>
          <a:xfrm>
            <a:off x="5535000" y="219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5" name=""/>
          <p:cNvSpPr/>
          <p:nvPr/>
        </p:nvSpPr>
        <p:spPr>
          <a:xfrm>
            <a:off x="5539680" y="219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6" name=""/>
          <p:cNvSpPr/>
          <p:nvPr/>
        </p:nvSpPr>
        <p:spPr>
          <a:xfrm>
            <a:off x="5558760" y="219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7" name=""/>
          <p:cNvSpPr/>
          <p:nvPr/>
        </p:nvSpPr>
        <p:spPr>
          <a:xfrm>
            <a:off x="5568480" y="2239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8" name=""/>
          <p:cNvSpPr/>
          <p:nvPr/>
        </p:nvSpPr>
        <p:spPr>
          <a:xfrm>
            <a:off x="5587560" y="233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9" name=""/>
          <p:cNvSpPr/>
          <p:nvPr/>
        </p:nvSpPr>
        <p:spPr>
          <a:xfrm>
            <a:off x="5596920" y="238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0" name=""/>
          <p:cNvSpPr/>
          <p:nvPr/>
        </p:nvSpPr>
        <p:spPr>
          <a:xfrm>
            <a:off x="5601600" y="2430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1" name=""/>
          <p:cNvSpPr/>
          <p:nvPr/>
        </p:nvSpPr>
        <p:spPr>
          <a:xfrm>
            <a:off x="5611320" y="2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2" name=""/>
          <p:cNvSpPr/>
          <p:nvPr/>
        </p:nvSpPr>
        <p:spPr>
          <a:xfrm>
            <a:off x="5616000" y="2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3" name=""/>
          <p:cNvSpPr/>
          <p:nvPr/>
        </p:nvSpPr>
        <p:spPr>
          <a:xfrm flipV="1">
            <a:off x="5620680" y="2430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4" name=""/>
          <p:cNvSpPr/>
          <p:nvPr/>
        </p:nvSpPr>
        <p:spPr>
          <a:xfrm flipV="1">
            <a:off x="5211000" y="3036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5" name=""/>
          <p:cNvSpPr/>
          <p:nvPr/>
        </p:nvSpPr>
        <p:spPr>
          <a:xfrm flipV="1">
            <a:off x="5211000" y="3031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6" name=""/>
          <p:cNvSpPr/>
          <p:nvPr/>
        </p:nvSpPr>
        <p:spPr>
          <a:xfrm flipH="1">
            <a:off x="5205960" y="3031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7" name=""/>
          <p:cNvSpPr/>
          <p:nvPr/>
        </p:nvSpPr>
        <p:spPr>
          <a:xfrm flipV="1">
            <a:off x="5205960" y="3027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8" name=""/>
          <p:cNvSpPr/>
          <p:nvPr/>
        </p:nvSpPr>
        <p:spPr>
          <a:xfrm flipV="1">
            <a:off x="5205960" y="3022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9" name=""/>
          <p:cNvSpPr/>
          <p:nvPr/>
        </p:nvSpPr>
        <p:spPr>
          <a:xfrm flipV="1">
            <a:off x="5205960" y="3017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0" name=""/>
          <p:cNvSpPr/>
          <p:nvPr/>
        </p:nvSpPr>
        <p:spPr>
          <a:xfrm flipV="1">
            <a:off x="5211000" y="3012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1" name=""/>
          <p:cNvSpPr/>
          <p:nvPr/>
        </p:nvSpPr>
        <p:spPr>
          <a:xfrm>
            <a:off x="5215680" y="3012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2" name=""/>
          <p:cNvSpPr/>
          <p:nvPr/>
        </p:nvSpPr>
        <p:spPr>
          <a:xfrm flipV="1">
            <a:off x="5220360" y="3008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3" name=""/>
          <p:cNvSpPr/>
          <p:nvPr/>
        </p:nvSpPr>
        <p:spPr>
          <a:xfrm>
            <a:off x="5225040" y="3008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4" name=""/>
          <p:cNvSpPr/>
          <p:nvPr/>
        </p:nvSpPr>
        <p:spPr>
          <a:xfrm flipV="1">
            <a:off x="5234760" y="30031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5" name=""/>
          <p:cNvSpPr/>
          <p:nvPr/>
        </p:nvSpPr>
        <p:spPr>
          <a:xfrm>
            <a:off x="5239440" y="3003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6" name=""/>
          <p:cNvSpPr/>
          <p:nvPr/>
        </p:nvSpPr>
        <p:spPr>
          <a:xfrm flipV="1">
            <a:off x="5249160" y="29984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7" name=""/>
          <p:cNvSpPr/>
          <p:nvPr/>
        </p:nvSpPr>
        <p:spPr>
          <a:xfrm flipV="1">
            <a:off x="5258520" y="29937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8" name=""/>
          <p:cNvSpPr/>
          <p:nvPr/>
        </p:nvSpPr>
        <p:spPr>
          <a:xfrm>
            <a:off x="5277600" y="2993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9" name=""/>
          <p:cNvSpPr/>
          <p:nvPr/>
        </p:nvSpPr>
        <p:spPr>
          <a:xfrm>
            <a:off x="5282280" y="29984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0" name=""/>
          <p:cNvSpPr/>
          <p:nvPr/>
        </p:nvSpPr>
        <p:spPr>
          <a:xfrm>
            <a:off x="5292000" y="3008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1" name=""/>
          <p:cNvSpPr/>
          <p:nvPr/>
        </p:nvSpPr>
        <p:spPr>
          <a:xfrm>
            <a:off x="5292000" y="301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2" name=""/>
          <p:cNvSpPr/>
          <p:nvPr/>
        </p:nvSpPr>
        <p:spPr>
          <a:xfrm flipH="1">
            <a:off x="5272920" y="301752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3" name=""/>
          <p:cNvSpPr/>
          <p:nvPr/>
        </p:nvSpPr>
        <p:spPr>
          <a:xfrm flipH="1">
            <a:off x="5263200" y="30463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4" name=""/>
          <p:cNvSpPr/>
          <p:nvPr/>
        </p:nvSpPr>
        <p:spPr>
          <a:xfrm flipH="1">
            <a:off x="5249160" y="305568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5" name=""/>
          <p:cNvSpPr/>
          <p:nvPr/>
        </p:nvSpPr>
        <p:spPr>
          <a:xfrm flipH="1">
            <a:off x="5244120" y="3065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6" name=""/>
          <p:cNvSpPr/>
          <p:nvPr/>
        </p:nvSpPr>
        <p:spPr>
          <a:xfrm flipH="1">
            <a:off x="5234760" y="3070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7" name=""/>
          <p:cNvSpPr/>
          <p:nvPr/>
        </p:nvSpPr>
        <p:spPr>
          <a:xfrm flipH="1">
            <a:off x="5230080" y="3074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8" name=""/>
          <p:cNvSpPr/>
          <p:nvPr/>
        </p:nvSpPr>
        <p:spPr>
          <a:xfrm flipH="1">
            <a:off x="5215680" y="30794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9" name=""/>
          <p:cNvSpPr/>
          <p:nvPr/>
        </p:nvSpPr>
        <p:spPr>
          <a:xfrm flipH="1">
            <a:off x="5205960" y="3084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0" name=""/>
          <p:cNvSpPr/>
          <p:nvPr/>
        </p:nvSpPr>
        <p:spPr>
          <a:xfrm flipH="1">
            <a:off x="5201280" y="3089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1" name=""/>
          <p:cNvSpPr/>
          <p:nvPr/>
        </p:nvSpPr>
        <p:spPr>
          <a:xfrm>
            <a:off x="5201280" y="308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2" name=""/>
          <p:cNvSpPr/>
          <p:nvPr/>
        </p:nvSpPr>
        <p:spPr>
          <a:xfrm>
            <a:off x="5201280" y="3093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3" name=""/>
          <p:cNvSpPr/>
          <p:nvPr/>
        </p:nvSpPr>
        <p:spPr>
          <a:xfrm>
            <a:off x="5205960" y="3093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4" name=""/>
          <p:cNvSpPr/>
          <p:nvPr/>
        </p:nvSpPr>
        <p:spPr>
          <a:xfrm>
            <a:off x="5211000" y="309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5" name=""/>
          <p:cNvSpPr/>
          <p:nvPr/>
        </p:nvSpPr>
        <p:spPr>
          <a:xfrm>
            <a:off x="5215680" y="3098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6" name=""/>
          <p:cNvSpPr/>
          <p:nvPr/>
        </p:nvSpPr>
        <p:spPr>
          <a:xfrm>
            <a:off x="5220360" y="310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7" name=""/>
          <p:cNvSpPr/>
          <p:nvPr/>
        </p:nvSpPr>
        <p:spPr>
          <a:xfrm>
            <a:off x="5220360" y="310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8" name=""/>
          <p:cNvSpPr/>
          <p:nvPr/>
        </p:nvSpPr>
        <p:spPr>
          <a:xfrm flipH="1">
            <a:off x="5220360" y="310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9" name=""/>
          <p:cNvSpPr/>
          <p:nvPr/>
        </p:nvSpPr>
        <p:spPr>
          <a:xfrm flipV="1">
            <a:off x="5220360" y="310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0" name=""/>
          <p:cNvSpPr/>
          <p:nvPr/>
        </p:nvSpPr>
        <p:spPr>
          <a:xfrm flipH="1">
            <a:off x="5215680" y="310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1" name=""/>
          <p:cNvSpPr/>
          <p:nvPr/>
        </p:nvSpPr>
        <p:spPr>
          <a:xfrm flipH="1">
            <a:off x="5211000" y="310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2" name=""/>
          <p:cNvSpPr/>
          <p:nvPr/>
        </p:nvSpPr>
        <p:spPr>
          <a:xfrm>
            <a:off x="5211000" y="310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3" name=""/>
          <p:cNvSpPr/>
          <p:nvPr/>
        </p:nvSpPr>
        <p:spPr>
          <a:xfrm>
            <a:off x="5220360" y="311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4" name=""/>
          <p:cNvSpPr/>
          <p:nvPr/>
        </p:nvSpPr>
        <p:spPr>
          <a:xfrm flipH="1">
            <a:off x="5215680" y="311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5" name=""/>
          <p:cNvSpPr/>
          <p:nvPr/>
        </p:nvSpPr>
        <p:spPr>
          <a:xfrm flipH="1">
            <a:off x="5211000" y="3117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6" name=""/>
          <p:cNvSpPr/>
          <p:nvPr/>
        </p:nvSpPr>
        <p:spPr>
          <a:xfrm flipH="1">
            <a:off x="5205960" y="3122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7" name=""/>
          <p:cNvSpPr/>
          <p:nvPr/>
        </p:nvSpPr>
        <p:spPr>
          <a:xfrm flipH="1">
            <a:off x="5201280" y="3122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8" name=""/>
          <p:cNvSpPr/>
          <p:nvPr/>
        </p:nvSpPr>
        <p:spPr>
          <a:xfrm flipH="1">
            <a:off x="5182200" y="31222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9" name=""/>
          <p:cNvSpPr/>
          <p:nvPr/>
        </p:nvSpPr>
        <p:spPr>
          <a:xfrm flipH="1">
            <a:off x="5177520" y="3136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0" name=""/>
          <p:cNvSpPr/>
          <p:nvPr/>
        </p:nvSpPr>
        <p:spPr>
          <a:xfrm flipH="1">
            <a:off x="5172840" y="3141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1" name=""/>
          <p:cNvSpPr/>
          <p:nvPr/>
        </p:nvSpPr>
        <p:spPr>
          <a:xfrm flipH="1">
            <a:off x="5167800" y="3151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2" name=""/>
          <p:cNvSpPr/>
          <p:nvPr/>
        </p:nvSpPr>
        <p:spPr>
          <a:xfrm>
            <a:off x="5167800" y="3155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3" name=""/>
          <p:cNvSpPr/>
          <p:nvPr/>
        </p:nvSpPr>
        <p:spPr>
          <a:xfrm>
            <a:off x="5167800" y="31604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4" name=""/>
          <p:cNvSpPr/>
          <p:nvPr/>
        </p:nvSpPr>
        <p:spPr>
          <a:xfrm>
            <a:off x="5167800" y="3179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5" name=""/>
          <p:cNvSpPr/>
          <p:nvPr/>
        </p:nvSpPr>
        <p:spPr>
          <a:xfrm>
            <a:off x="5167800" y="318456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6" name=""/>
          <p:cNvSpPr/>
          <p:nvPr/>
        </p:nvSpPr>
        <p:spPr>
          <a:xfrm>
            <a:off x="5186880" y="3198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7" name=""/>
          <p:cNvSpPr/>
          <p:nvPr/>
        </p:nvSpPr>
        <p:spPr>
          <a:xfrm>
            <a:off x="5191920" y="31986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8" name=""/>
          <p:cNvSpPr/>
          <p:nvPr/>
        </p:nvSpPr>
        <p:spPr>
          <a:xfrm flipV="1">
            <a:off x="5201280" y="319860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9" name=""/>
          <p:cNvSpPr/>
          <p:nvPr/>
        </p:nvSpPr>
        <p:spPr>
          <a:xfrm>
            <a:off x="5230080" y="3198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0" name=""/>
          <p:cNvSpPr/>
          <p:nvPr/>
        </p:nvSpPr>
        <p:spPr>
          <a:xfrm flipV="1">
            <a:off x="5249160" y="3193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1" name=""/>
          <p:cNvSpPr/>
          <p:nvPr/>
        </p:nvSpPr>
        <p:spPr>
          <a:xfrm flipV="1">
            <a:off x="5258520" y="3184560"/>
            <a:ext cx="381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2" name=""/>
          <p:cNvSpPr/>
          <p:nvPr/>
        </p:nvSpPr>
        <p:spPr>
          <a:xfrm flipV="1">
            <a:off x="5425200" y="2974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3" name=""/>
          <p:cNvSpPr/>
          <p:nvPr/>
        </p:nvSpPr>
        <p:spPr>
          <a:xfrm flipH="1">
            <a:off x="5420520" y="297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4" name=""/>
          <p:cNvSpPr/>
          <p:nvPr/>
        </p:nvSpPr>
        <p:spPr>
          <a:xfrm flipH="1">
            <a:off x="5415840" y="297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5" name=""/>
          <p:cNvSpPr/>
          <p:nvPr/>
        </p:nvSpPr>
        <p:spPr>
          <a:xfrm flipH="1">
            <a:off x="5411160" y="2974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6" name=""/>
          <p:cNvSpPr/>
          <p:nvPr/>
        </p:nvSpPr>
        <p:spPr>
          <a:xfrm flipH="1">
            <a:off x="5406480" y="2979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7" name=""/>
          <p:cNvSpPr/>
          <p:nvPr/>
        </p:nvSpPr>
        <p:spPr>
          <a:xfrm flipH="1">
            <a:off x="5396760" y="2979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8" name=""/>
          <p:cNvSpPr/>
          <p:nvPr/>
        </p:nvSpPr>
        <p:spPr>
          <a:xfrm flipH="1">
            <a:off x="5392080" y="2984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9" name=""/>
          <p:cNvSpPr/>
          <p:nvPr/>
        </p:nvSpPr>
        <p:spPr>
          <a:xfrm flipH="1">
            <a:off x="5387400" y="29840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0" name=""/>
          <p:cNvSpPr/>
          <p:nvPr/>
        </p:nvSpPr>
        <p:spPr>
          <a:xfrm flipH="1">
            <a:off x="5358600" y="2989080"/>
            <a:ext cx="288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1" name=""/>
          <p:cNvSpPr/>
          <p:nvPr/>
        </p:nvSpPr>
        <p:spPr>
          <a:xfrm flipH="1">
            <a:off x="5334840" y="3003120"/>
            <a:ext cx="237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2" name=""/>
          <p:cNvSpPr/>
          <p:nvPr/>
        </p:nvSpPr>
        <p:spPr>
          <a:xfrm flipH="1">
            <a:off x="5330160" y="3027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3" name=""/>
          <p:cNvSpPr/>
          <p:nvPr/>
        </p:nvSpPr>
        <p:spPr>
          <a:xfrm flipH="1">
            <a:off x="5320440" y="303660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4" name=""/>
          <p:cNvSpPr/>
          <p:nvPr/>
        </p:nvSpPr>
        <p:spPr>
          <a:xfrm flipH="1">
            <a:off x="5315760" y="30556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5" name=""/>
          <p:cNvSpPr/>
          <p:nvPr/>
        </p:nvSpPr>
        <p:spPr>
          <a:xfrm flipH="1">
            <a:off x="5306040" y="307008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6" name=""/>
          <p:cNvSpPr/>
          <p:nvPr/>
        </p:nvSpPr>
        <p:spPr>
          <a:xfrm>
            <a:off x="5306040" y="30938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7" name=""/>
          <p:cNvSpPr/>
          <p:nvPr/>
        </p:nvSpPr>
        <p:spPr>
          <a:xfrm>
            <a:off x="5306040" y="31176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8" name=""/>
          <p:cNvSpPr/>
          <p:nvPr/>
        </p:nvSpPr>
        <p:spPr>
          <a:xfrm>
            <a:off x="5311080" y="3127320"/>
            <a:ext cx="936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9" name=""/>
          <p:cNvSpPr/>
          <p:nvPr/>
        </p:nvSpPr>
        <p:spPr>
          <a:xfrm>
            <a:off x="5320440" y="31604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0" name=""/>
          <p:cNvSpPr/>
          <p:nvPr/>
        </p:nvSpPr>
        <p:spPr>
          <a:xfrm>
            <a:off x="5330160" y="317016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1" name=""/>
          <p:cNvSpPr/>
          <p:nvPr/>
        </p:nvSpPr>
        <p:spPr>
          <a:xfrm>
            <a:off x="5358600" y="3179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2" name=""/>
          <p:cNvSpPr/>
          <p:nvPr/>
        </p:nvSpPr>
        <p:spPr>
          <a:xfrm flipV="1">
            <a:off x="5368320" y="317016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3" name=""/>
          <p:cNvSpPr/>
          <p:nvPr/>
        </p:nvSpPr>
        <p:spPr>
          <a:xfrm flipV="1">
            <a:off x="5396760" y="3165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4" name=""/>
          <p:cNvSpPr/>
          <p:nvPr/>
        </p:nvSpPr>
        <p:spPr>
          <a:xfrm flipV="1">
            <a:off x="5406480" y="3141360"/>
            <a:ext cx="93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5" name=""/>
          <p:cNvSpPr/>
          <p:nvPr/>
        </p:nvSpPr>
        <p:spPr>
          <a:xfrm flipV="1">
            <a:off x="5415840" y="3132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6" name=""/>
          <p:cNvSpPr/>
          <p:nvPr/>
        </p:nvSpPr>
        <p:spPr>
          <a:xfrm flipH="1" flipV="1">
            <a:off x="5406480" y="31082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7" name=""/>
          <p:cNvSpPr/>
          <p:nvPr/>
        </p:nvSpPr>
        <p:spPr>
          <a:xfrm flipH="1">
            <a:off x="5396760" y="3108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8" name=""/>
          <p:cNvSpPr/>
          <p:nvPr/>
        </p:nvSpPr>
        <p:spPr>
          <a:xfrm flipH="1">
            <a:off x="5349240" y="3108240"/>
            <a:ext cx="475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9" name=""/>
          <p:cNvSpPr/>
          <p:nvPr/>
        </p:nvSpPr>
        <p:spPr>
          <a:xfrm>
            <a:off x="6512400" y="4524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0" name=""/>
          <p:cNvSpPr/>
          <p:nvPr/>
        </p:nvSpPr>
        <p:spPr>
          <a:xfrm flipH="1">
            <a:off x="6507720" y="452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1" name=""/>
          <p:cNvSpPr/>
          <p:nvPr/>
        </p:nvSpPr>
        <p:spPr>
          <a:xfrm flipV="1">
            <a:off x="6507720" y="4524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2" name=""/>
          <p:cNvSpPr/>
          <p:nvPr/>
        </p:nvSpPr>
        <p:spPr>
          <a:xfrm flipH="1">
            <a:off x="6502680" y="4524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3" name=""/>
          <p:cNvSpPr/>
          <p:nvPr/>
        </p:nvSpPr>
        <p:spPr>
          <a:xfrm flipV="1">
            <a:off x="6502680" y="4519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4" name=""/>
          <p:cNvSpPr/>
          <p:nvPr/>
        </p:nvSpPr>
        <p:spPr>
          <a:xfrm flipH="1" flipV="1">
            <a:off x="6498000" y="45097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5" name=""/>
          <p:cNvSpPr/>
          <p:nvPr/>
        </p:nvSpPr>
        <p:spPr>
          <a:xfrm flipV="1">
            <a:off x="6498000" y="4505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6" name=""/>
          <p:cNvSpPr/>
          <p:nvPr/>
        </p:nvSpPr>
        <p:spPr>
          <a:xfrm flipV="1">
            <a:off x="6498000" y="4495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7" name=""/>
          <p:cNvSpPr/>
          <p:nvPr/>
        </p:nvSpPr>
        <p:spPr>
          <a:xfrm>
            <a:off x="6502680" y="4495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8" name=""/>
          <p:cNvSpPr/>
          <p:nvPr/>
        </p:nvSpPr>
        <p:spPr>
          <a:xfrm flipV="1">
            <a:off x="6507720" y="4490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9" name=""/>
          <p:cNvSpPr/>
          <p:nvPr/>
        </p:nvSpPr>
        <p:spPr>
          <a:xfrm flipV="1">
            <a:off x="6512400" y="4485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0" name=""/>
          <p:cNvSpPr/>
          <p:nvPr/>
        </p:nvSpPr>
        <p:spPr>
          <a:xfrm>
            <a:off x="6521760" y="4485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1" name=""/>
          <p:cNvSpPr/>
          <p:nvPr/>
        </p:nvSpPr>
        <p:spPr>
          <a:xfrm flipV="1">
            <a:off x="6526800" y="44809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2" name=""/>
          <p:cNvSpPr/>
          <p:nvPr/>
        </p:nvSpPr>
        <p:spPr>
          <a:xfrm flipV="1">
            <a:off x="6536160" y="447156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3" name=""/>
          <p:cNvSpPr/>
          <p:nvPr/>
        </p:nvSpPr>
        <p:spPr>
          <a:xfrm>
            <a:off x="6559920" y="4471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4" name=""/>
          <p:cNvSpPr/>
          <p:nvPr/>
        </p:nvSpPr>
        <p:spPr>
          <a:xfrm>
            <a:off x="6569640" y="4471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5" name=""/>
          <p:cNvSpPr/>
          <p:nvPr/>
        </p:nvSpPr>
        <p:spPr>
          <a:xfrm flipV="1">
            <a:off x="6579000" y="4466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6" name=""/>
          <p:cNvSpPr/>
          <p:nvPr/>
        </p:nvSpPr>
        <p:spPr>
          <a:xfrm>
            <a:off x="6584040" y="4466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7" name=""/>
          <p:cNvSpPr/>
          <p:nvPr/>
        </p:nvSpPr>
        <p:spPr>
          <a:xfrm>
            <a:off x="6593400" y="4466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8" name=""/>
          <p:cNvSpPr/>
          <p:nvPr/>
        </p:nvSpPr>
        <p:spPr>
          <a:xfrm>
            <a:off x="6603120" y="4471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9" name=""/>
          <p:cNvSpPr/>
          <p:nvPr/>
        </p:nvSpPr>
        <p:spPr>
          <a:xfrm>
            <a:off x="6607800" y="4471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0" name=""/>
          <p:cNvSpPr/>
          <p:nvPr/>
        </p:nvSpPr>
        <p:spPr>
          <a:xfrm>
            <a:off x="6612480" y="4480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1" name=""/>
          <p:cNvSpPr/>
          <p:nvPr/>
        </p:nvSpPr>
        <p:spPr>
          <a:xfrm flipH="1">
            <a:off x="6603120" y="4485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2" name=""/>
          <p:cNvSpPr/>
          <p:nvPr/>
        </p:nvSpPr>
        <p:spPr>
          <a:xfrm flipH="1">
            <a:off x="6593400" y="449064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3" name=""/>
          <p:cNvSpPr/>
          <p:nvPr/>
        </p:nvSpPr>
        <p:spPr>
          <a:xfrm flipH="1">
            <a:off x="6584040" y="45050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4" name=""/>
          <p:cNvSpPr/>
          <p:nvPr/>
        </p:nvSpPr>
        <p:spPr>
          <a:xfrm flipH="1">
            <a:off x="6574320" y="45144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5" name=""/>
          <p:cNvSpPr/>
          <p:nvPr/>
        </p:nvSpPr>
        <p:spPr>
          <a:xfrm flipH="1">
            <a:off x="6559920" y="452412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6" name=""/>
          <p:cNvSpPr/>
          <p:nvPr/>
        </p:nvSpPr>
        <p:spPr>
          <a:xfrm flipH="1">
            <a:off x="6550560" y="45334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7" name=""/>
          <p:cNvSpPr/>
          <p:nvPr/>
        </p:nvSpPr>
        <p:spPr>
          <a:xfrm flipH="1">
            <a:off x="6545880" y="4547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8" name=""/>
          <p:cNvSpPr/>
          <p:nvPr/>
        </p:nvSpPr>
        <p:spPr>
          <a:xfrm flipH="1">
            <a:off x="6531480" y="45525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9" name=""/>
          <p:cNvSpPr/>
          <p:nvPr/>
        </p:nvSpPr>
        <p:spPr>
          <a:xfrm flipH="1">
            <a:off x="6526800" y="4561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0" name=""/>
          <p:cNvSpPr/>
          <p:nvPr/>
        </p:nvSpPr>
        <p:spPr>
          <a:xfrm flipH="1">
            <a:off x="6521760" y="457632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1" name=""/>
          <p:cNvSpPr/>
          <p:nvPr/>
        </p:nvSpPr>
        <p:spPr>
          <a:xfrm>
            <a:off x="6521760" y="4590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2" name=""/>
          <p:cNvSpPr/>
          <p:nvPr/>
        </p:nvSpPr>
        <p:spPr>
          <a:xfrm flipH="1">
            <a:off x="6517080" y="45954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3" name=""/>
          <p:cNvSpPr/>
          <p:nvPr/>
        </p:nvSpPr>
        <p:spPr>
          <a:xfrm>
            <a:off x="6517080" y="4609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4" name=""/>
          <p:cNvSpPr/>
          <p:nvPr/>
        </p:nvSpPr>
        <p:spPr>
          <a:xfrm>
            <a:off x="6521760" y="4614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5" name=""/>
          <p:cNvSpPr/>
          <p:nvPr/>
        </p:nvSpPr>
        <p:spPr>
          <a:xfrm>
            <a:off x="6521760" y="46288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6" name=""/>
          <p:cNvSpPr/>
          <p:nvPr/>
        </p:nvSpPr>
        <p:spPr>
          <a:xfrm>
            <a:off x="6526800" y="46382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7" name=""/>
          <p:cNvSpPr/>
          <p:nvPr/>
        </p:nvSpPr>
        <p:spPr>
          <a:xfrm>
            <a:off x="6536160" y="46479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8" name=""/>
          <p:cNvSpPr/>
          <p:nvPr/>
        </p:nvSpPr>
        <p:spPr>
          <a:xfrm>
            <a:off x="6545880" y="46573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9" name=""/>
          <p:cNvSpPr/>
          <p:nvPr/>
        </p:nvSpPr>
        <p:spPr>
          <a:xfrm>
            <a:off x="6555240" y="4662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0" name=""/>
          <p:cNvSpPr/>
          <p:nvPr/>
        </p:nvSpPr>
        <p:spPr>
          <a:xfrm>
            <a:off x="6564960" y="46623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1" name=""/>
          <p:cNvSpPr/>
          <p:nvPr/>
        </p:nvSpPr>
        <p:spPr>
          <a:xfrm flipV="1">
            <a:off x="6579000" y="4638240"/>
            <a:ext cx="428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2" name=""/>
          <p:cNvSpPr/>
          <p:nvPr/>
        </p:nvSpPr>
        <p:spPr>
          <a:xfrm flipH="1" flipV="1">
            <a:off x="6817320" y="44427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3" name=""/>
          <p:cNvSpPr/>
          <p:nvPr/>
        </p:nvSpPr>
        <p:spPr>
          <a:xfrm flipH="1" flipV="1">
            <a:off x="6812640" y="4438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4" name=""/>
          <p:cNvSpPr/>
          <p:nvPr/>
        </p:nvSpPr>
        <p:spPr>
          <a:xfrm flipH="1">
            <a:off x="680796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5" name=""/>
          <p:cNvSpPr/>
          <p:nvPr/>
        </p:nvSpPr>
        <p:spPr>
          <a:xfrm flipH="1" flipV="1">
            <a:off x="6803280" y="4433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6" name=""/>
          <p:cNvSpPr/>
          <p:nvPr/>
        </p:nvSpPr>
        <p:spPr>
          <a:xfrm flipH="1">
            <a:off x="6793560" y="4433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7" name=""/>
          <p:cNvSpPr/>
          <p:nvPr/>
        </p:nvSpPr>
        <p:spPr>
          <a:xfrm flipH="1">
            <a:off x="678888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8" name=""/>
          <p:cNvSpPr/>
          <p:nvPr/>
        </p:nvSpPr>
        <p:spPr>
          <a:xfrm flipH="1" flipV="1">
            <a:off x="6760440" y="44287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9" name=""/>
          <p:cNvSpPr/>
          <p:nvPr/>
        </p:nvSpPr>
        <p:spPr>
          <a:xfrm flipH="1">
            <a:off x="6750720" y="4428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0" name=""/>
          <p:cNvSpPr/>
          <p:nvPr/>
        </p:nvSpPr>
        <p:spPr>
          <a:xfrm flipH="1">
            <a:off x="6736320" y="4428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1" name=""/>
          <p:cNvSpPr/>
          <p:nvPr/>
        </p:nvSpPr>
        <p:spPr>
          <a:xfrm flipH="1">
            <a:off x="6726960" y="4433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2" name=""/>
          <p:cNvSpPr/>
          <p:nvPr/>
        </p:nvSpPr>
        <p:spPr>
          <a:xfrm flipH="1">
            <a:off x="6717240" y="4433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3" name=""/>
          <p:cNvSpPr/>
          <p:nvPr/>
        </p:nvSpPr>
        <p:spPr>
          <a:xfrm flipH="1">
            <a:off x="6688800" y="4438080"/>
            <a:ext cx="284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4" name=""/>
          <p:cNvSpPr/>
          <p:nvPr/>
        </p:nvSpPr>
        <p:spPr>
          <a:xfrm flipH="1">
            <a:off x="6679080" y="44524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5" name=""/>
          <p:cNvSpPr/>
          <p:nvPr/>
        </p:nvSpPr>
        <p:spPr>
          <a:xfrm flipH="1">
            <a:off x="6674400" y="44618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6" name=""/>
          <p:cNvSpPr/>
          <p:nvPr/>
        </p:nvSpPr>
        <p:spPr>
          <a:xfrm flipH="1">
            <a:off x="6665040" y="4471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7" name=""/>
          <p:cNvSpPr/>
          <p:nvPr/>
        </p:nvSpPr>
        <p:spPr>
          <a:xfrm flipH="1">
            <a:off x="6655320" y="44809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8" name=""/>
          <p:cNvSpPr/>
          <p:nvPr/>
        </p:nvSpPr>
        <p:spPr>
          <a:xfrm flipH="1">
            <a:off x="6650640" y="45000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9" name=""/>
          <p:cNvSpPr/>
          <p:nvPr/>
        </p:nvSpPr>
        <p:spPr>
          <a:xfrm>
            <a:off x="6650640" y="45097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0" name=""/>
          <p:cNvSpPr/>
          <p:nvPr/>
        </p:nvSpPr>
        <p:spPr>
          <a:xfrm>
            <a:off x="6650640" y="4533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1" name=""/>
          <p:cNvSpPr/>
          <p:nvPr/>
        </p:nvSpPr>
        <p:spPr>
          <a:xfrm>
            <a:off x="6650640" y="4552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2" name=""/>
          <p:cNvSpPr/>
          <p:nvPr/>
        </p:nvSpPr>
        <p:spPr>
          <a:xfrm>
            <a:off x="6655320" y="45619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3" name=""/>
          <p:cNvSpPr/>
          <p:nvPr/>
        </p:nvSpPr>
        <p:spPr>
          <a:xfrm>
            <a:off x="6665040" y="458100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4" name=""/>
          <p:cNvSpPr/>
          <p:nvPr/>
        </p:nvSpPr>
        <p:spPr>
          <a:xfrm>
            <a:off x="6684120" y="459072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5" name=""/>
          <p:cNvSpPr/>
          <p:nvPr/>
        </p:nvSpPr>
        <p:spPr>
          <a:xfrm>
            <a:off x="6707880" y="46000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6" name=""/>
          <p:cNvSpPr/>
          <p:nvPr/>
        </p:nvSpPr>
        <p:spPr>
          <a:xfrm>
            <a:off x="6722280" y="46051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7" name=""/>
          <p:cNvSpPr/>
          <p:nvPr/>
        </p:nvSpPr>
        <p:spPr>
          <a:xfrm flipV="1">
            <a:off x="6746040" y="46000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8" name=""/>
          <p:cNvSpPr/>
          <p:nvPr/>
        </p:nvSpPr>
        <p:spPr>
          <a:xfrm flipV="1">
            <a:off x="6760440" y="45954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9" name=""/>
          <p:cNvSpPr/>
          <p:nvPr/>
        </p:nvSpPr>
        <p:spPr>
          <a:xfrm flipV="1">
            <a:off x="6774480" y="4586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0" name=""/>
          <p:cNvSpPr/>
          <p:nvPr/>
        </p:nvSpPr>
        <p:spPr>
          <a:xfrm flipH="1" flipV="1">
            <a:off x="6774480" y="45810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1" name=""/>
          <p:cNvSpPr/>
          <p:nvPr/>
        </p:nvSpPr>
        <p:spPr>
          <a:xfrm flipH="1" flipV="1">
            <a:off x="6769800" y="45669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2" name=""/>
          <p:cNvSpPr/>
          <p:nvPr/>
        </p:nvSpPr>
        <p:spPr>
          <a:xfrm flipH="1" flipV="1">
            <a:off x="6750720" y="45572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3" name=""/>
          <p:cNvSpPr/>
          <p:nvPr/>
        </p:nvSpPr>
        <p:spPr>
          <a:xfrm flipH="1" flipV="1">
            <a:off x="6736320" y="4552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4" name=""/>
          <p:cNvSpPr/>
          <p:nvPr/>
        </p:nvSpPr>
        <p:spPr>
          <a:xfrm flipH="1" flipV="1">
            <a:off x="6712560" y="45478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5" name=""/>
          <p:cNvSpPr/>
          <p:nvPr/>
        </p:nvSpPr>
        <p:spPr>
          <a:xfrm flipH="1" flipV="1">
            <a:off x="6684120" y="45432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6" name=""/>
          <p:cNvSpPr/>
          <p:nvPr/>
        </p:nvSpPr>
        <p:spPr>
          <a:xfrm flipH="1">
            <a:off x="6640920" y="4543200"/>
            <a:ext cx="43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Padding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8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F5C641-215B-4714-AD91-17F76B0675A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399" name="Google Shape;410;p50" descr=""/>
          <p:cNvPicPr/>
          <p:nvPr/>
        </p:nvPicPr>
        <p:blipFill>
          <a:blip r:embed="rId1"/>
          <a:stretch/>
        </p:blipFill>
        <p:spPr>
          <a:xfrm>
            <a:off x="613800" y="1732320"/>
            <a:ext cx="2936160" cy="2927880"/>
          </a:xfrm>
          <a:prstGeom prst="rect">
            <a:avLst/>
          </a:prstGeom>
          <a:ln w="0">
            <a:noFill/>
          </a:ln>
        </p:spPr>
      </p:pic>
      <p:pic>
        <p:nvPicPr>
          <p:cNvPr id="5400" name="Google Shape;411;p50" descr=""/>
          <p:cNvPicPr/>
          <p:nvPr/>
        </p:nvPicPr>
        <p:blipFill>
          <a:blip r:embed="rId2"/>
          <a:stretch/>
        </p:blipFill>
        <p:spPr>
          <a:xfrm>
            <a:off x="659520" y="1578600"/>
            <a:ext cx="2853720" cy="183600"/>
          </a:xfrm>
          <a:prstGeom prst="rect">
            <a:avLst/>
          </a:prstGeom>
          <a:ln w="0">
            <a:noFill/>
          </a:ln>
        </p:spPr>
      </p:pic>
      <p:pic>
        <p:nvPicPr>
          <p:cNvPr id="5401" name="Google Shape;412;p50" descr=""/>
          <p:cNvPicPr/>
          <p:nvPr/>
        </p:nvPicPr>
        <p:blipFill>
          <a:blip r:embed="rId3"/>
          <a:stretch/>
        </p:blipFill>
        <p:spPr>
          <a:xfrm>
            <a:off x="659520" y="4652640"/>
            <a:ext cx="2853720" cy="183600"/>
          </a:xfrm>
          <a:prstGeom prst="rect">
            <a:avLst/>
          </a:prstGeom>
          <a:ln w="0">
            <a:noFill/>
          </a:ln>
        </p:spPr>
      </p:pic>
      <p:pic>
        <p:nvPicPr>
          <p:cNvPr id="5402" name="Google Shape;413;p50" descr=""/>
          <p:cNvPicPr/>
          <p:nvPr/>
        </p:nvPicPr>
        <p:blipFill>
          <a:blip r:embed="rId4"/>
          <a:stretch/>
        </p:blipFill>
        <p:spPr>
          <a:xfrm>
            <a:off x="3522960" y="1732320"/>
            <a:ext cx="241560" cy="2927880"/>
          </a:xfrm>
          <a:prstGeom prst="rect">
            <a:avLst/>
          </a:prstGeom>
          <a:ln w="0">
            <a:noFill/>
          </a:ln>
        </p:spPr>
      </p:pic>
      <p:pic>
        <p:nvPicPr>
          <p:cNvPr id="5403" name="Google Shape;414;p50" descr=""/>
          <p:cNvPicPr/>
          <p:nvPr/>
        </p:nvPicPr>
        <p:blipFill>
          <a:blip r:embed="rId5"/>
          <a:stretch/>
        </p:blipFill>
        <p:spPr>
          <a:xfrm>
            <a:off x="417600" y="1732320"/>
            <a:ext cx="241560" cy="2927880"/>
          </a:xfrm>
          <a:prstGeom prst="rect">
            <a:avLst/>
          </a:prstGeom>
          <a:ln w="0">
            <a:noFill/>
          </a:ln>
        </p:spPr>
      </p:pic>
      <p:pic>
        <p:nvPicPr>
          <p:cNvPr id="5404" name="Google Shape;415;p50" descr=""/>
          <p:cNvPicPr/>
          <p:nvPr/>
        </p:nvPicPr>
        <p:blipFill>
          <a:blip r:embed="rId6"/>
          <a:stretch/>
        </p:blipFill>
        <p:spPr>
          <a:xfrm>
            <a:off x="407880" y="1544760"/>
            <a:ext cx="241560" cy="183600"/>
          </a:xfrm>
          <a:prstGeom prst="rect">
            <a:avLst/>
          </a:prstGeom>
          <a:ln w="0">
            <a:noFill/>
          </a:ln>
        </p:spPr>
      </p:pic>
      <p:pic>
        <p:nvPicPr>
          <p:cNvPr id="5405" name="Google Shape;416;p50" descr=""/>
          <p:cNvPicPr/>
          <p:nvPr/>
        </p:nvPicPr>
        <p:blipFill>
          <a:blip r:embed="rId7"/>
          <a:stretch/>
        </p:blipFill>
        <p:spPr>
          <a:xfrm>
            <a:off x="368280" y="4622400"/>
            <a:ext cx="320760" cy="244080"/>
          </a:xfrm>
          <a:prstGeom prst="rect">
            <a:avLst/>
          </a:prstGeom>
          <a:ln w="0">
            <a:noFill/>
          </a:ln>
        </p:spPr>
      </p:pic>
      <p:pic>
        <p:nvPicPr>
          <p:cNvPr id="5406" name="Google Shape;417;p50" descr=""/>
          <p:cNvPicPr/>
          <p:nvPr/>
        </p:nvPicPr>
        <p:blipFill>
          <a:blip r:embed="rId8"/>
          <a:stretch/>
        </p:blipFill>
        <p:spPr>
          <a:xfrm>
            <a:off x="3522960" y="4660560"/>
            <a:ext cx="138240" cy="168120"/>
          </a:xfrm>
          <a:prstGeom prst="rect">
            <a:avLst/>
          </a:prstGeom>
          <a:ln w="0">
            <a:noFill/>
          </a:ln>
        </p:spPr>
      </p:pic>
      <p:pic>
        <p:nvPicPr>
          <p:cNvPr id="5407" name="Google Shape;418;p50" descr=""/>
          <p:cNvPicPr/>
          <p:nvPr/>
        </p:nvPicPr>
        <p:blipFill>
          <a:blip r:embed="rId9"/>
          <a:stretch/>
        </p:blipFill>
        <p:spPr>
          <a:xfrm>
            <a:off x="3522960" y="1586520"/>
            <a:ext cx="138240" cy="168120"/>
          </a:xfrm>
          <a:prstGeom prst="rect">
            <a:avLst/>
          </a:prstGeom>
          <a:ln w="0">
            <a:noFill/>
          </a:ln>
        </p:spPr>
      </p:pic>
      <p:sp>
        <p:nvSpPr>
          <p:cNvPr id="5408" name="Google Shape;419;p50"/>
          <p:cNvSpPr/>
          <p:nvPr/>
        </p:nvSpPr>
        <p:spPr>
          <a:xfrm>
            <a:off x="648360" y="1747080"/>
            <a:ext cx="2936160" cy="29275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9" name="Google Shape;420;p50"/>
          <p:cNvSpPr/>
          <p:nvPr/>
        </p:nvSpPr>
        <p:spPr>
          <a:xfrm>
            <a:off x="424440" y="1546920"/>
            <a:ext cx="3323520" cy="329832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0" name="Google Shape;421;p50"/>
          <p:cNvSpPr/>
          <p:nvPr/>
        </p:nvSpPr>
        <p:spPr>
          <a:xfrm flipH="1" rot="10800000">
            <a:off x="3992040" y="3209400"/>
            <a:ext cx="1213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1a1a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1" name="Google Shape;422;p50"/>
          <p:cNvSpPr/>
          <p:nvPr/>
        </p:nvSpPr>
        <p:spPr>
          <a:xfrm>
            <a:off x="5572080" y="1950840"/>
            <a:ext cx="2519640" cy="2519640"/>
          </a:xfrm>
          <a:prstGeom prst="rect">
            <a:avLst/>
          </a:prstGeom>
          <a:solidFill>
            <a:srgbClr val="fce5cd"/>
          </a:solidFill>
          <a:ln w="9525">
            <a:solidFill>
              <a:srgbClr val="1a1a1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412" name="Google Shape;423;p50" descr=""/>
          <p:cNvPicPr/>
          <p:nvPr/>
        </p:nvPicPr>
        <p:blipFill>
          <a:blip r:embed="rId10"/>
          <a:srcRect l="13051" t="10764" r="7462" b="5416"/>
          <a:stretch/>
        </p:blipFill>
        <p:spPr>
          <a:xfrm>
            <a:off x="4368960" y="2637360"/>
            <a:ext cx="458640" cy="462960"/>
          </a:xfrm>
          <a:prstGeom prst="rect">
            <a:avLst/>
          </a:prstGeom>
          <a:ln w="0">
            <a:noFill/>
          </a:ln>
        </p:spPr>
      </p:pic>
      <p:sp>
        <p:nvSpPr>
          <p:cNvPr id="5413" name="Google Shape;424;p50"/>
          <p:cNvSpPr/>
          <p:nvPr/>
        </p:nvSpPr>
        <p:spPr>
          <a:xfrm>
            <a:off x="2862720" y="649080"/>
            <a:ext cx="60580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Используется для манипуляции размерами карт активаций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14" name="Google Shape;425;p50"/>
          <p:cNvSpPr/>
          <p:nvPr/>
        </p:nvSpPr>
        <p:spPr>
          <a:xfrm>
            <a:off x="5938920" y="1453680"/>
            <a:ext cx="19180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Карта активации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415" name=""/>
          <p:cNvSpPr/>
          <p:nvPr/>
        </p:nvSpPr>
        <p:spPr>
          <a:xfrm flipV="1">
            <a:off x="5234760" y="2869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6" name=""/>
          <p:cNvSpPr/>
          <p:nvPr/>
        </p:nvSpPr>
        <p:spPr>
          <a:xfrm flipV="1">
            <a:off x="5234760" y="2864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7" name=""/>
          <p:cNvSpPr/>
          <p:nvPr/>
        </p:nvSpPr>
        <p:spPr>
          <a:xfrm flipV="1">
            <a:off x="5239440" y="286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8" name=""/>
          <p:cNvSpPr/>
          <p:nvPr/>
        </p:nvSpPr>
        <p:spPr>
          <a:xfrm flipV="1">
            <a:off x="5244120" y="2855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9" name=""/>
          <p:cNvSpPr/>
          <p:nvPr/>
        </p:nvSpPr>
        <p:spPr>
          <a:xfrm>
            <a:off x="5249160" y="285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0" name=""/>
          <p:cNvSpPr/>
          <p:nvPr/>
        </p:nvSpPr>
        <p:spPr>
          <a:xfrm flipV="1">
            <a:off x="5253840" y="285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1" name=""/>
          <p:cNvSpPr/>
          <p:nvPr/>
        </p:nvSpPr>
        <p:spPr>
          <a:xfrm>
            <a:off x="5258520" y="2850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2" name=""/>
          <p:cNvSpPr/>
          <p:nvPr/>
        </p:nvSpPr>
        <p:spPr>
          <a:xfrm flipV="1">
            <a:off x="5263200" y="28458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3" name=""/>
          <p:cNvSpPr/>
          <p:nvPr/>
        </p:nvSpPr>
        <p:spPr>
          <a:xfrm>
            <a:off x="5277600" y="2845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4" name=""/>
          <p:cNvSpPr/>
          <p:nvPr/>
        </p:nvSpPr>
        <p:spPr>
          <a:xfrm>
            <a:off x="5286960" y="2845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5" name=""/>
          <p:cNvSpPr/>
          <p:nvPr/>
        </p:nvSpPr>
        <p:spPr>
          <a:xfrm>
            <a:off x="5292000" y="2845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6" name=""/>
          <p:cNvSpPr/>
          <p:nvPr/>
        </p:nvSpPr>
        <p:spPr>
          <a:xfrm>
            <a:off x="5296680" y="2845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7" name=""/>
          <p:cNvSpPr/>
          <p:nvPr/>
        </p:nvSpPr>
        <p:spPr>
          <a:xfrm>
            <a:off x="5301360" y="28458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8" name=""/>
          <p:cNvSpPr/>
          <p:nvPr/>
        </p:nvSpPr>
        <p:spPr>
          <a:xfrm>
            <a:off x="5311080" y="2850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9" name=""/>
          <p:cNvSpPr/>
          <p:nvPr/>
        </p:nvSpPr>
        <p:spPr>
          <a:xfrm>
            <a:off x="5315760" y="2850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0" name=""/>
          <p:cNvSpPr/>
          <p:nvPr/>
        </p:nvSpPr>
        <p:spPr>
          <a:xfrm>
            <a:off x="5320440" y="286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1" name=""/>
          <p:cNvSpPr/>
          <p:nvPr/>
        </p:nvSpPr>
        <p:spPr>
          <a:xfrm flipH="1">
            <a:off x="5320440" y="286488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2" name=""/>
          <p:cNvSpPr/>
          <p:nvPr/>
        </p:nvSpPr>
        <p:spPr>
          <a:xfrm flipH="1">
            <a:off x="5315760" y="2889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3" name=""/>
          <p:cNvSpPr/>
          <p:nvPr/>
        </p:nvSpPr>
        <p:spPr>
          <a:xfrm flipH="1">
            <a:off x="5301360" y="28936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4" name=""/>
          <p:cNvSpPr/>
          <p:nvPr/>
        </p:nvSpPr>
        <p:spPr>
          <a:xfrm flipH="1">
            <a:off x="5282280" y="290808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5" name=""/>
          <p:cNvSpPr/>
          <p:nvPr/>
        </p:nvSpPr>
        <p:spPr>
          <a:xfrm flipH="1">
            <a:off x="5277600" y="29221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6" name=""/>
          <p:cNvSpPr/>
          <p:nvPr/>
        </p:nvSpPr>
        <p:spPr>
          <a:xfrm flipH="1">
            <a:off x="5267880" y="29318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7" name=""/>
          <p:cNvSpPr/>
          <p:nvPr/>
        </p:nvSpPr>
        <p:spPr>
          <a:xfrm flipH="1">
            <a:off x="5230080" y="2941200"/>
            <a:ext cx="378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8" name=""/>
          <p:cNvSpPr/>
          <p:nvPr/>
        </p:nvSpPr>
        <p:spPr>
          <a:xfrm flipH="1">
            <a:off x="5220360" y="29746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9" name=""/>
          <p:cNvSpPr/>
          <p:nvPr/>
        </p:nvSpPr>
        <p:spPr>
          <a:xfrm flipH="1">
            <a:off x="5196600" y="2984040"/>
            <a:ext cx="237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0" name=""/>
          <p:cNvSpPr/>
          <p:nvPr/>
        </p:nvSpPr>
        <p:spPr>
          <a:xfrm flipH="1">
            <a:off x="5191920" y="3008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1" name=""/>
          <p:cNvSpPr/>
          <p:nvPr/>
        </p:nvSpPr>
        <p:spPr>
          <a:xfrm flipH="1">
            <a:off x="5182200" y="30175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2" name=""/>
          <p:cNvSpPr/>
          <p:nvPr/>
        </p:nvSpPr>
        <p:spPr>
          <a:xfrm>
            <a:off x="5182200" y="3036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3" name=""/>
          <p:cNvSpPr/>
          <p:nvPr/>
        </p:nvSpPr>
        <p:spPr>
          <a:xfrm>
            <a:off x="5182200" y="304128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4" name=""/>
          <p:cNvSpPr/>
          <p:nvPr/>
        </p:nvSpPr>
        <p:spPr>
          <a:xfrm>
            <a:off x="5191920" y="3060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5" name=""/>
          <p:cNvSpPr/>
          <p:nvPr/>
        </p:nvSpPr>
        <p:spPr>
          <a:xfrm>
            <a:off x="5196600" y="306540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6" name=""/>
          <p:cNvSpPr/>
          <p:nvPr/>
        </p:nvSpPr>
        <p:spPr>
          <a:xfrm>
            <a:off x="5220360" y="3084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7" name=""/>
          <p:cNvSpPr/>
          <p:nvPr/>
        </p:nvSpPr>
        <p:spPr>
          <a:xfrm>
            <a:off x="5230080" y="3084480"/>
            <a:ext cx="33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8" name=""/>
          <p:cNvSpPr/>
          <p:nvPr/>
        </p:nvSpPr>
        <p:spPr>
          <a:xfrm flipV="1">
            <a:off x="5339520" y="2917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9" name=""/>
          <p:cNvSpPr/>
          <p:nvPr/>
        </p:nvSpPr>
        <p:spPr>
          <a:xfrm flipV="1">
            <a:off x="5339520" y="2912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0" name=""/>
          <p:cNvSpPr/>
          <p:nvPr/>
        </p:nvSpPr>
        <p:spPr>
          <a:xfrm flipV="1">
            <a:off x="5344200" y="2908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1" name=""/>
          <p:cNvSpPr/>
          <p:nvPr/>
        </p:nvSpPr>
        <p:spPr>
          <a:xfrm>
            <a:off x="5349240" y="290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2" name=""/>
          <p:cNvSpPr/>
          <p:nvPr/>
        </p:nvSpPr>
        <p:spPr>
          <a:xfrm flipV="1">
            <a:off x="5353920" y="29030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3" name=""/>
          <p:cNvSpPr/>
          <p:nvPr/>
        </p:nvSpPr>
        <p:spPr>
          <a:xfrm flipV="1">
            <a:off x="5358600" y="2898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4" name=""/>
          <p:cNvSpPr/>
          <p:nvPr/>
        </p:nvSpPr>
        <p:spPr>
          <a:xfrm>
            <a:off x="5363280" y="2898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5" name=""/>
          <p:cNvSpPr/>
          <p:nvPr/>
        </p:nvSpPr>
        <p:spPr>
          <a:xfrm flipV="1">
            <a:off x="5368320" y="28936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6" name=""/>
          <p:cNvSpPr/>
          <p:nvPr/>
        </p:nvSpPr>
        <p:spPr>
          <a:xfrm flipV="1">
            <a:off x="5377680" y="288396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7" name=""/>
          <p:cNvSpPr/>
          <p:nvPr/>
        </p:nvSpPr>
        <p:spPr>
          <a:xfrm flipV="1">
            <a:off x="5401440" y="2879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8" name=""/>
          <p:cNvSpPr/>
          <p:nvPr/>
        </p:nvSpPr>
        <p:spPr>
          <a:xfrm>
            <a:off x="5411160" y="2879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9" name=""/>
          <p:cNvSpPr/>
          <p:nvPr/>
        </p:nvSpPr>
        <p:spPr>
          <a:xfrm>
            <a:off x="5420520" y="2879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0" name=""/>
          <p:cNvSpPr/>
          <p:nvPr/>
        </p:nvSpPr>
        <p:spPr>
          <a:xfrm>
            <a:off x="5430240" y="2879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1" name=""/>
          <p:cNvSpPr/>
          <p:nvPr/>
        </p:nvSpPr>
        <p:spPr>
          <a:xfrm flipH="1">
            <a:off x="5425200" y="28792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2" name=""/>
          <p:cNvSpPr/>
          <p:nvPr/>
        </p:nvSpPr>
        <p:spPr>
          <a:xfrm flipH="1">
            <a:off x="5420520" y="2889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3" name=""/>
          <p:cNvSpPr/>
          <p:nvPr/>
        </p:nvSpPr>
        <p:spPr>
          <a:xfrm flipH="1">
            <a:off x="5415840" y="2893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4" name=""/>
          <p:cNvSpPr/>
          <p:nvPr/>
        </p:nvSpPr>
        <p:spPr>
          <a:xfrm flipH="1">
            <a:off x="5396760" y="290304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5" name=""/>
          <p:cNvSpPr/>
          <p:nvPr/>
        </p:nvSpPr>
        <p:spPr>
          <a:xfrm flipH="1">
            <a:off x="5387400" y="29221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6" name=""/>
          <p:cNvSpPr/>
          <p:nvPr/>
        </p:nvSpPr>
        <p:spPr>
          <a:xfrm flipH="1">
            <a:off x="5373000" y="292716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7" name=""/>
          <p:cNvSpPr/>
          <p:nvPr/>
        </p:nvSpPr>
        <p:spPr>
          <a:xfrm flipH="1">
            <a:off x="5358600" y="294120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8" name=""/>
          <p:cNvSpPr/>
          <p:nvPr/>
        </p:nvSpPr>
        <p:spPr>
          <a:xfrm flipH="1">
            <a:off x="5349240" y="29602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9" name=""/>
          <p:cNvSpPr/>
          <p:nvPr/>
        </p:nvSpPr>
        <p:spPr>
          <a:xfrm flipH="1">
            <a:off x="5344200" y="29700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0" name=""/>
          <p:cNvSpPr/>
          <p:nvPr/>
        </p:nvSpPr>
        <p:spPr>
          <a:xfrm flipH="1">
            <a:off x="5339520" y="2979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1" name=""/>
          <p:cNvSpPr/>
          <p:nvPr/>
        </p:nvSpPr>
        <p:spPr>
          <a:xfrm flipH="1">
            <a:off x="5330160" y="29890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2" name=""/>
          <p:cNvSpPr/>
          <p:nvPr/>
        </p:nvSpPr>
        <p:spPr>
          <a:xfrm flipH="1">
            <a:off x="5320440" y="29984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3" name=""/>
          <p:cNvSpPr/>
          <p:nvPr/>
        </p:nvSpPr>
        <p:spPr>
          <a:xfrm flipH="1">
            <a:off x="5315760" y="3022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4" name=""/>
          <p:cNvSpPr/>
          <p:nvPr/>
        </p:nvSpPr>
        <p:spPr>
          <a:xfrm>
            <a:off x="5315760" y="303660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5" name=""/>
          <p:cNvSpPr/>
          <p:nvPr/>
        </p:nvSpPr>
        <p:spPr>
          <a:xfrm>
            <a:off x="5315760" y="3070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6" name=""/>
          <p:cNvSpPr/>
          <p:nvPr/>
        </p:nvSpPr>
        <p:spPr>
          <a:xfrm>
            <a:off x="5315760" y="3079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7" name=""/>
          <p:cNvSpPr/>
          <p:nvPr/>
        </p:nvSpPr>
        <p:spPr>
          <a:xfrm>
            <a:off x="5320440" y="3084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8" name=""/>
          <p:cNvSpPr/>
          <p:nvPr/>
        </p:nvSpPr>
        <p:spPr>
          <a:xfrm>
            <a:off x="5320440" y="3093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9" name=""/>
          <p:cNvSpPr/>
          <p:nvPr/>
        </p:nvSpPr>
        <p:spPr>
          <a:xfrm>
            <a:off x="5325120" y="3098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0" name=""/>
          <p:cNvSpPr/>
          <p:nvPr/>
        </p:nvSpPr>
        <p:spPr>
          <a:xfrm>
            <a:off x="5339520" y="3103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1" name=""/>
          <p:cNvSpPr/>
          <p:nvPr/>
        </p:nvSpPr>
        <p:spPr>
          <a:xfrm flipV="1">
            <a:off x="5353920" y="3098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2" name=""/>
          <p:cNvSpPr/>
          <p:nvPr/>
        </p:nvSpPr>
        <p:spPr>
          <a:xfrm flipV="1">
            <a:off x="5363280" y="308448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3" name=""/>
          <p:cNvSpPr/>
          <p:nvPr/>
        </p:nvSpPr>
        <p:spPr>
          <a:xfrm flipV="1">
            <a:off x="5373000" y="30654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4" name=""/>
          <p:cNvSpPr/>
          <p:nvPr/>
        </p:nvSpPr>
        <p:spPr>
          <a:xfrm flipV="1">
            <a:off x="5377680" y="3055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5" name=""/>
          <p:cNvSpPr/>
          <p:nvPr/>
        </p:nvSpPr>
        <p:spPr>
          <a:xfrm flipH="1" flipV="1">
            <a:off x="5373000" y="30319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6" name=""/>
          <p:cNvSpPr/>
          <p:nvPr/>
        </p:nvSpPr>
        <p:spPr>
          <a:xfrm flipH="1" flipV="1">
            <a:off x="5368320" y="3017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7" name=""/>
          <p:cNvSpPr/>
          <p:nvPr/>
        </p:nvSpPr>
        <p:spPr>
          <a:xfrm flipH="1" flipV="1">
            <a:off x="5353920" y="299844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8" name=""/>
          <p:cNvSpPr/>
          <p:nvPr/>
        </p:nvSpPr>
        <p:spPr>
          <a:xfrm flipH="1" flipV="1">
            <a:off x="5339520" y="2984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9" name=""/>
          <p:cNvSpPr/>
          <p:nvPr/>
        </p:nvSpPr>
        <p:spPr>
          <a:xfrm flipH="1" flipV="1">
            <a:off x="5334840" y="2979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0" name=""/>
          <p:cNvSpPr/>
          <p:nvPr/>
        </p:nvSpPr>
        <p:spPr>
          <a:xfrm flipH="1" flipV="1">
            <a:off x="5311080" y="29746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1" name=""/>
          <p:cNvSpPr/>
          <p:nvPr/>
        </p:nvSpPr>
        <p:spPr>
          <a:xfrm flipH="1">
            <a:off x="6607800" y="4595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2" name=""/>
          <p:cNvSpPr/>
          <p:nvPr/>
        </p:nvSpPr>
        <p:spPr>
          <a:xfrm flipV="1">
            <a:off x="6607800" y="4595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3" name=""/>
          <p:cNvSpPr/>
          <p:nvPr/>
        </p:nvSpPr>
        <p:spPr>
          <a:xfrm>
            <a:off x="6607800" y="4595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4" name=""/>
          <p:cNvSpPr/>
          <p:nvPr/>
        </p:nvSpPr>
        <p:spPr>
          <a:xfrm flipV="1">
            <a:off x="6612480" y="4590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5" name=""/>
          <p:cNvSpPr/>
          <p:nvPr/>
        </p:nvSpPr>
        <p:spPr>
          <a:xfrm flipV="1">
            <a:off x="6617160" y="4586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6" name=""/>
          <p:cNvSpPr/>
          <p:nvPr/>
        </p:nvSpPr>
        <p:spPr>
          <a:xfrm>
            <a:off x="6621840" y="4586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7" name=""/>
          <p:cNvSpPr/>
          <p:nvPr/>
        </p:nvSpPr>
        <p:spPr>
          <a:xfrm flipV="1">
            <a:off x="6631560" y="45810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8" name=""/>
          <p:cNvSpPr/>
          <p:nvPr/>
        </p:nvSpPr>
        <p:spPr>
          <a:xfrm>
            <a:off x="6636240" y="4581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9" name=""/>
          <p:cNvSpPr/>
          <p:nvPr/>
        </p:nvSpPr>
        <p:spPr>
          <a:xfrm flipV="1">
            <a:off x="6640920" y="4571640"/>
            <a:ext cx="24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0" name=""/>
          <p:cNvSpPr/>
          <p:nvPr/>
        </p:nvSpPr>
        <p:spPr>
          <a:xfrm>
            <a:off x="6665040" y="45716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1" name=""/>
          <p:cNvSpPr/>
          <p:nvPr/>
        </p:nvSpPr>
        <p:spPr>
          <a:xfrm>
            <a:off x="6679080" y="4571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2" name=""/>
          <p:cNvSpPr/>
          <p:nvPr/>
        </p:nvSpPr>
        <p:spPr>
          <a:xfrm>
            <a:off x="6688800" y="4571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3" name=""/>
          <p:cNvSpPr/>
          <p:nvPr/>
        </p:nvSpPr>
        <p:spPr>
          <a:xfrm>
            <a:off x="6707880" y="4571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4" name=""/>
          <p:cNvSpPr/>
          <p:nvPr/>
        </p:nvSpPr>
        <p:spPr>
          <a:xfrm flipH="1">
            <a:off x="6703200" y="4576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5" name=""/>
          <p:cNvSpPr/>
          <p:nvPr/>
        </p:nvSpPr>
        <p:spPr>
          <a:xfrm flipH="1">
            <a:off x="6698160" y="4590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6" name=""/>
          <p:cNvSpPr/>
          <p:nvPr/>
        </p:nvSpPr>
        <p:spPr>
          <a:xfrm flipH="1">
            <a:off x="6693480" y="4595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7" name=""/>
          <p:cNvSpPr/>
          <p:nvPr/>
        </p:nvSpPr>
        <p:spPr>
          <a:xfrm flipH="1">
            <a:off x="6688800" y="4600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8" name=""/>
          <p:cNvSpPr/>
          <p:nvPr/>
        </p:nvSpPr>
        <p:spPr>
          <a:xfrm flipH="1">
            <a:off x="6674400" y="460512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9" name=""/>
          <p:cNvSpPr/>
          <p:nvPr/>
        </p:nvSpPr>
        <p:spPr>
          <a:xfrm flipH="1">
            <a:off x="6660000" y="46191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0" name=""/>
          <p:cNvSpPr/>
          <p:nvPr/>
        </p:nvSpPr>
        <p:spPr>
          <a:xfrm flipH="1">
            <a:off x="6655320" y="4628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1" name=""/>
          <p:cNvSpPr/>
          <p:nvPr/>
        </p:nvSpPr>
        <p:spPr>
          <a:xfrm flipH="1">
            <a:off x="6636240" y="463824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2" name=""/>
          <p:cNvSpPr/>
          <p:nvPr/>
        </p:nvSpPr>
        <p:spPr>
          <a:xfrm flipH="1">
            <a:off x="6631560" y="4657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3" name=""/>
          <p:cNvSpPr/>
          <p:nvPr/>
        </p:nvSpPr>
        <p:spPr>
          <a:xfrm flipH="1">
            <a:off x="6621840" y="466236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4" name=""/>
          <p:cNvSpPr/>
          <p:nvPr/>
        </p:nvSpPr>
        <p:spPr>
          <a:xfrm flipH="1">
            <a:off x="6617160" y="4676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5" name=""/>
          <p:cNvSpPr/>
          <p:nvPr/>
        </p:nvSpPr>
        <p:spPr>
          <a:xfrm flipH="1">
            <a:off x="6612480" y="4681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6" name=""/>
          <p:cNvSpPr/>
          <p:nvPr/>
        </p:nvSpPr>
        <p:spPr>
          <a:xfrm>
            <a:off x="6612480" y="4700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7" name=""/>
          <p:cNvSpPr/>
          <p:nvPr/>
        </p:nvSpPr>
        <p:spPr>
          <a:xfrm>
            <a:off x="6617160" y="470520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8" name=""/>
          <p:cNvSpPr/>
          <p:nvPr/>
        </p:nvSpPr>
        <p:spPr>
          <a:xfrm>
            <a:off x="6626880" y="4719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9" name=""/>
          <p:cNvSpPr/>
          <p:nvPr/>
        </p:nvSpPr>
        <p:spPr>
          <a:xfrm>
            <a:off x="6636240" y="47192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0" name=""/>
          <p:cNvSpPr/>
          <p:nvPr/>
        </p:nvSpPr>
        <p:spPr>
          <a:xfrm>
            <a:off x="6655320" y="4724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1" name=""/>
          <p:cNvSpPr/>
          <p:nvPr/>
        </p:nvSpPr>
        <p:spPr>
          <a:xfrm>
            <a:off x="6665040" y="472896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2" name=""/>
          <p:cNvSpPr/>
          <p:nvPr/>
        </p:nvSpPr>
        <p:spPr>
          <a:xfrm flipV="1">
            <a:off x="6703200" y="47242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3" name=""/>
          <p:cNvSpPr/>
          <p:nvPr/>
        </p:nvSpPr>
        <p:spPr>
          <a:xfrm flipV="1">
            <a:off x="6793560" y="4605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4" name=""/>
          <p:cNvSpPr/>
          <p:nvPr/>
        </p:nvSpPr>
        <p:spPr>
          <a:xfrm>
            <a:off x="6793560" y="4605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5" name=""/>
          <p:cNvSpPr/>
          <p:nvPr/>
        </p:nvSpPr>
        <p:spPr>
          <a:xfrm flipV="1">
            <a:off x="6798240" y="46000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6" name=""/>
          <p:cNvSpPr/>
          <p:nvPr/>
        </p:nvSpPr>
        <p:spPr>
          <a:xfrm flipV="1">
            <a:off x="6803280" y="4595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7" name=""/>
          <p:cNvSpPr/>
          <p:nvPr/>
        </p:nvSpPr>
        <p:spPr>
          <a:xfrm flipV="1">
            <a:off x="6807960" y="458604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8" name=""/>
          <p:cNvSpPr/>
          <p:nvPr/>
        </p:nvSpPr>
        <p:spPr>
          <a:xfrm flipV="1">
            <a:off x="6831720" y="45810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9" name=""/>
          <p:cNvSpPr/>
          <p:nvPr/>
        </p:nvSpPr>
        <p:spPr>
          <a:xfrm flipV="1">
            <a:off x="6841440" y="4576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0" name=""/>
          <p:cNvSpPr/>
          <p:nvPr/>
        </p:nvSpPr>
        <p:spPr>
          <a:xfrm flipV="1">
            <a:off x="6850800" y="45716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1" name=""/>
          <p:cNvSpPr/>
          <p:nvPr/>
        </p:nvSpPr>
        <p:spPr>
          <a:xfrm flipV="1">
            <a:off x="6860520" y="45619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2" name=""/>
          <p:cNvSpPr/>
          <p:nvPr/>
        </p:nvSpPr>
        <p:spPr>
          <a:xfrm flipV="1">
            <a:off x="6879600" y="45572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3" name=""/>
          <p:cNvSpPr/>
          <p:nvPr/>
        </p:nvSpPr>
        <p:spPr>
          <a:xfrm>
            <a:off x="6903360" y="4557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4" name=""/>
          <p:cNvSpPr/>
          <p:nvPr/>
        </p:nvSpPr>
        <p:spPr>
          <a:xfrm>
            <a:off x="6912720" y="4557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5" name=""/>
          <p:cNvSpPr/>
          <p:nvPr/>
        </p:nvSpPr>
        <p:spPr>
          <a:xfrm>
            <a:off x="6922440" y="4557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6" name=""/>
          <p:cNvSpPr/>
          <p:nvPr/>
        </p:nvSpPr>
        <p:spPr>
          <a:xfrm>
            <a:off x="6922440" y="4561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7" name=""/>
          <p:cNvSpPr/>
          <p:nvPr/>
        </p:nvSpPr>
        <p:spPr>
          <a:xfrm flipH="1">
            <a:off x="6912720" y="45716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8" name=""/>
          <p:cNvSpPr/>
          <p:nvPr/>
        </p:nvSpPr>
        <p:spPr>
          <a:xfrm flipH="1">
            <a:off x="6903360" y="45810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9" name=""/>
          <p:cNvSpPr/>
          <p:nvPr/>
        </p:nvSpPr>
        <p:spPr>
          <a:xfrm flipH="1">
            <a:off x="6893640" y="45907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0" name=""/>
          <p:cNvSpPr/>
          <p:nvPr/>
        </p:nvSpPr>
        <p:spPr>
          <a:xfrm flipH="1">
            <a:off x="6888960" y="4600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1" name=""/>
          <p:cNvSpPr/>
          <p:nvPr/>
        </p:nvSpPr>
        <p:spPr>
          <a:xfrm flipH="1">
            <a:off x="6869880" y="46051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2" name=""/>
          <p:cNvSpPr/>
          <p:nvPr/>
        </p:nvSpPr>
        <p:spPr>
          <a:xfrm flipH="1">
            <a:off x="6860520" y="46242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3" name=""/>
          <p:cNvSpPr/>
          <p:nvPr/>
        </p:nvSpPr>
        <p:spPr>
          <a:xfrm flipH="1">
            <a:off x="6846120" y="4633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4" name=""/>
          <p:cNvSpPr/>
          <p:nvPr/>
        </p:nvSpPr>
        <p:spPr>
          <a:xfrm flipH="1">
            <a:off x="6836400" y="46382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5" name=""/>
          <p:cNvSpPr/>
          <p:nvPr/>
        </p:nvSpPr>
        <p:spPr>
          <a:xfrm flipH="1">
            <a:off x="6827040" y="46479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6" name=""/>
          <p:cNvSpPr/>
          <p:nvPr/>
        </p:nvSpPr>
        <p:spPr>
          <a:xfrm flipH="1">
            <a:off x="6807960" y="4657320"/>
            <a:ext cx="190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7" name=""/>
          <p:cNvSpPr/>
          <p:nvPr/>
        </p:nvSpPr>
        <p:spPr>
          <a:xfrm flipH="1">
            <a:off x="6798240" y="46814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8" name=""/>
          <p:cNvSpPr/>
          <p:nvPr/>
        </p:nvSpPr>
        <p:spPr>
          <a:xfrm flipH="1">
            <a:off x="6784200" y="469080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9" name=""/>
          <p:cNvSpPr/>
          <p:nvPr/>
        </p:nvSpPr>
        <p:spPr>
          <a:xfrm flipH="1">
            <a:off x="6774480" y="471456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0" name=""/>
          <p:cNvSpPr/>
          <p:nvPr/>
        </p:nvSpPr>
        <p:spPr>
          <a:xfrm flipH="1">
            <a:off x="6769800" y="47289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1" name=""/>
          <p:cNvSpPr/>
          <p:nvPr/>
        </p:nvSpPr>
        <p:spPr>
          <a:xfrm flipH="1">
            <a:off x="6765120" y="4752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2" name=""/>
          <p:cNvSpPr/>
          <p:nvPr/>
        </p:nvSpPr>
        <p:spPr>
          <a:xfrm>
            <a:off x="6765120" y="4762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3" name=""/>
          <p:cNvSpPr/>
          <p:nvPr/>
        </p:nvSpPr>
        <p:spPr>
          <a:xfrm>
            <a:off x="6769800" y="4781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4" name=""/>
          <p:cNvSpPr/>
          <p:nvPr/>
        </p:nvSpPr>
        <p:spPr>
          <a:xfrm>
            <a:off x="6769800" y="47862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5" name=""/>
          <p:cNvSpPr/>
          <p:nvPr/>
        </p:nvSpPr>
        <p:spPr>
          <a:xfrm>
            <a:off x="6784200" y="479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6" name=""/>
          <p:cNvSpPr/>
          <p:nvPr/>
        </p:nvSpPr>
        <p:spPr>
          <a:xfrm>
            <a:off x="6788880" y="4795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7" name=""/>
          <p:cNvSpPr/>
          <p:nvPr/>
        </p:nvSpPr>
        <p:spPr>
          <a:xfrm flipV="1">
            <a:off x="6807960" y="47862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8" name=""/>
          <p:cNvSpPr/>
          <p:nvPr/>
        </p:nvSpPr>
        <p:spPr>
          <a:xfrm flipV="1">
            <a:off x="6817320" y="47718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9" name=""/>
          <p:cNvSpPr/>
          <p:nvPr/>
        </p:nvSpPr>
        <p:spPr>
          <a:xfrm flipV="1">
            <a:off x="6831720" y="4762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0" name=""/>
          <p:cNvSpPr/>
          <p:nvPr/>
        </p:nvSpPr>
        <p:spPr>
          <a:xfrm flipV="1">
            <a:off x="6836400" y="473832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1" name=""/>
          <p:cNvSpPr/>
          <p:nvPr/>
        </p:nvSpPr>
        <p:spPr>
          <a:xfrm flipV="1">
            <a:off x="6836400" y="47242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2" name=""/>
          <p:cNvSpPr/>
          <p:nvPr/>
        </p:nvSpPr>
        <p:spPr>
          <a:xfrm flipH="1" flipV="1">
            <a:off x="6831720" y="469548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3" name=""/>
          <p:cNvSpPr/>
          <p:nvPr/>
        </p:nvSpPr>
        <p:spPr>
          <a:xfrm flipH="1" flipV="1">
            <a:off x="6822360" y="467172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4" name=""/>
          <p:cNvSpPr/>
          <p:nvPr/>
        </p:nvSpPr>
        <p:spPr>
          <a:xfrm flipH="1" flipV="1">
            <a:off x="6817320" y="46623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5" name=""/>
          <p:cNvSpPr/>
          <p:nvPr/>
        </p:nvSpPr>
        <p:spPr>
          <a:xfrm flipH="1" flipV="1">
            <a:off x="6807960" y="46479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6" name=""/>
          <p:cNvSpPr/>
          <p:nvPr/>
        </p:nvSpPr>
        <p:spPr>
          <a:xfrm flipH="1" flipV="1">
            <a:off x="6793560" y="462420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7" name=""/>
          <p:cNvSpPr/>
          <p:nvPr/>
        </p:nvSpPr>
        <p:spPr>
          <a:xfrm>
            <a:off x="5940360" y="1835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8" name=""/>
          <p:cNvSpPr/>
          <p:nvPr/>
        </p:nvSpPr>
        <p:spPr>
          <a:xfrm>
            <a:off x="5945040" y="1835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9" name=""/>
          <p:cNvSpPr/>
          <p:nvPr/>
        </p:nvSpPr>
        <p:spPr>
          <a:xfrm>
            <a:off x="5949720" y="1835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0" name=""/>
          <p:cNvSpPr/>
          <p:nvPr/>
        </p:nvSpPr>
        <p:spPr>
          <a:xfrm>
            <a:off x="5954400" y="1835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1" name=""/>
          <p:cNvSpPr/>
          <p:nvPr/>
        </p:nvSpPr>
        <p:spPr>
          <a:xfrm>
            <a:off x="5959440" y="1835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2" name=""/>
          <p:cNvSpPr/>
          <p:nvPr/>
        </p:nvSpPr>
        <p:spPr>
          <a:xfrm flipV="1">
            <a:off x="5964120" y="1830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3" name=""/>
          <p:cNvSpPr/>
          <p:nvPr/>
        </p:nvSpPr>
        <p:spPr>
          <a:xfrm>
            <a:off x="5968800" y="1830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4" name=""/>
          <p:cNvSpPr/>
          <p:nvPr/>
        </p:nvSpPr>
        <p:spPr>
          <a:xfrm>
            <a:off x="5973480" y="1830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5" name=""/>
          <p:cNvSpPr/>
          <p:nvPr/>
        </p:nvSpPr>
        <p:spPr>
          <a:xfrm>
            <a:off x="5983200" y="1830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6" name=""/>
          <p:cNvSpPr/>
          <p:nvPr/>
        </p:nvSpPr>
        <p:spPr>
          <a:xfrm>
            <a:off x="5987880" y="1830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7" name=""/>
          <p:cNvSpPr/>
          <p:nvPr/>
        </p:nvSpPr>
        <p:spPr>
          <a:xfrm>
            <a:off x="6002280" y="1830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8" name=""/>
          <p:cNvSpPr/>
          <p:nvPr/>
        </p:nvSpPr>
        <p:spPr>
          <a:xfrm>
            <a:off x="6006960" y="1830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9" name=""/>
          <p:cNvSpPr/>
          <p:nvPr/>
        </p:nvSpPr>
        <p:spPr>
          <a:xfrm flipV="1">
            <a:off x="6011640" y="18259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0" name=""/>
          <p:cNvSpPr/>
          <p:nvPr/>
        </p:nvSpPr>
        <p:spPr>
          <a:xfrm>
            <a:off x="6021360" y="1825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1" name=""/>
          <p:cNvSpPr/>
          <p:nvPr/>
        </p:nvSpPr>
        <p:spPr>
          <a:xfrm>
            <a:off x="603576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2" name=""/>
          <p:cNvSpPr/>
          <p:nvPr/>
        </p:nvSpPr>
        <p:spPr>
          <a:xfrm>
            <a:off x="6045120" y="1825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3" name=""/>
          <p:cNvSpPr/>
          <p:nvPr/>
        </p:nvSpPr>
        <p:spPr>
          <a:xfrm>
            <a:off x="6049800" y="1825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4" name=""/>
          <p:cNvSpPr/>
          <p:nvPr/>
        </p:nvSpPr>
        <p:spPr>
          <a:xfrm>
            <a:off x="6054840" y="1825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5" name=""/>
          <p:cNvSpPr/>
          <p:nvPr/>
        </p:nvSpPr>
        <p:spPr>
          <a:xfrm>
            <a:off x="6059520" y="1825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6" name=""/>
          <p:cNvSpPr/>
          <p:nvPr/>
        </p:nvSpPr>
        <p:spPr>
          <a:xfrm>
            <a:off x="6073920" y="18259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7" name=""/>
          <p:cNvSpPr/>
          <p:nvPr/>
        </p:nvSpPr>
        <p:spPr>
          <a:xfrm>
            <a:off x="6087960" y="182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8" name=""/>
          <p:cNvSpPr/>
          <p:nvPr/>
        </p:nvSpPr>
        <p:spPr>
          <a:xfrm>
            <a:off x="609768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9" name=""/>
          <p:cNvSpPr/>
          <p:nvPr/>
        </p:nvSpPr>
        <p:spPr>
          <a:xfrm>
            <a:off x="6107040" y="1825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0" name=""/>
          <p:cNvSpPr/>
          <p:nvPr/>
        </p:nvSpPr>
        <p:spPr>
          <a:xfrm>
            <a:off x="611172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1" name=""/>
          <p:cNvSpPr/>
          <p:nvPr/>
        </p:nvSpPr>
        <p:spPr>
          <a:xfrm>
            <a:off x="6130800" y="1830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2" name=""/>
          <p:cNvSpPr/>
          <p:nvPr/>
        </p:nvSpPr>
        <p:spPr>
          <a:xfrm>
            <a:off x="614052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3" name=""/>
          <p:cNvSpPr/>
          <p:nvPr/>
        </p:nvSpPr>
        <p:spPr>
          <a:xfrm>
            <a:off x="6159600" y="1830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4" name=""/>
          <p:cNvSpPr/>
          <p:nvPr/>
        </p:nvSpPr>
        <p:spPr>
          <a:xfrm>
            <a:off x="6168960" y="1830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5" name=""/>
          <p:cNvSpPr/>
          <p:nvPr/>
        </p:nvSpPr>
        <p:spPr>
          <a:xfrm flipV="1">
            <a:off x="6183360" y="1825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6" name=""/>
          <p:cNvSpPr/>
          <p:nvPr/>
        </p:nvSpPr>
        <p:spPr>
          <a:xfrm>
            <a:off x="6202440" y="1825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7" name=""/>
          <p:cNvSpPr/>
          <p:nvPr/>
        </p:nvSpPr>
        <p:spPr>
          <a:xfrm>
            <a:off x="621684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8" name=""/>
          <p:cNvSpPr/>
          <p:nvPr/>
        </p:nvSpPr>
        <p:spPr>
          <a:xfrm>
            <a:off x="6226200" y="182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9" name=""/>
          <p:cNvSpPr/>
          <p:nvPr/>
        </p:nvSpPr>
        <p:spPr>
          <a:xfrm>
            <a:off x="623592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0" name=""/>
          <p:cNvSpPr/>
          <p:nvPr/>
        </p:nvSpPr>
        <p:spPr>
          <a:xfrm>
            <a:off x="6245280" y="182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1" name=""/>
          <p:cNvSpPr/>
          <p:nvPr/>
        </p:nvSpPr>
        <p:spPr>
          <a:xfrm>
            <a:off x="6255000" y="18259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2" name=""/>
          <p:cNvSpPr/>
          <p:nvPr/>
        </p:nvSpPr>
        <p:spPr>
          <a:xfrm>
            <a:off x="6269040" y="1825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3" name=""/>
          <p:cNvSpPr/>
          <p:nvPr/>
        </p:nvSpPr>
        <p:spPr>
          <a:xfrm>
            <a:off x="627408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4" name=""/>
          <p:cNvSpPr/>
          <p:nvPr/>
        </p:nvSpPr>
        <p:spPr>
          <a:xfrm>
            <a:off x="6293160" y="18259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5" name=""/>
          <p:cNvSpPr/>
          <p:nvPr/>
        </p:nvSpPr>
        <p:spPr>
          <a:xfrm>
            <a:off x="6307200" y="1830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6" name=""/>
          <p:cNvSpPr/>
          <p:nvPr/>
        </p:nvSpPr>
        <p:spPr>
          <a:xfrm>
            <a:off x="631692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7" name=""/>
          <p:cNvSpPr/>
          <p:nvPr/>
        </p:nvSpPr>
        <p:spPr>
          <a:xfrm>
            <a:off x="6336000" y="18306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8" name=""/>
          <p:cNvSpPr/>
          <p:nvPr/>
        </p:nvSpPr>
        <p:spPr>
          <a:xfrm>
            <a:off x="6350400" y="1835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9" name=""/>
          <p:cNvSpPr/>
          <p:nvPr/>
        </p:nvSpPr>
        <p:spPr>
          <a:xfrm flipV="1">
            <a:off x="6359760" y="18306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0" name=""/>
          <p:cNvSpPr/>
          <p:nvPr/>
        </p:nvSpPr>
        <p:spPr>
          <a:xfrm>
            <a:off x="6378840" y="1830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1" name=""/>
          <p:cNvSpPr/>
          <p:nvPr/>
        </p:nvSpPr>
        <p:spPr>
          <a:xfrm>
            <a:off x="639324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2" name=""/>
          <p:cNvSpPr/>
          <p:nvPr/>
        </p:nvSpPr>
        <p:spPr>
          <a:xfrm>
            <a:off x="6412320" y="1830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3" name=""/>
          <p:cNvSpPr/>
          <p:nvPr/>
        </p:nvSpPr>
        <p:spPr>
          <a:xfrm>
            <a:off x="641700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4" name=""/>
          <p:cNvSpPr/>
          <p:nvPr/>
        </p:nvSpPr>
        <p:spPr>
          <a:xfrm flipV="1">
            <a:off x="6436080" y="1825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5" name=""/>
          <p:cNvSpPr/>
          <p:nvPr/>
        </p:nvSpPr>
        <p:spPr>
          <a:xfrm>
            <a:off x="644076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6" name=""/>
          <p:cNvSpPr/>
          <p:nvPr/>
        </p:nvSpPr>
        <p:spPr>
          <a:xfrm>
            <a:off x="6459840" y="1825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7" name=""/>
          <p:cNvSpPr/>
          <p:nvPr/>
        </p:nvSpPr>
        <p:spPr>
          <a:xfrm>
            <a:off x="647424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8" name=""/>
          <p:cNvSpPr/>
          <p:nvPr/>
        </p:nvSpPr>
        <p:spPr>
          <a:xfrm>
            <a:off x="648360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9" name=""/>
          <p:cNvSpPr/>
          <p:nvPr/>
        </p:nvSpPr>
        <p:spPr>
          <a:xfrm>
            <a:off x="6502680" y="18259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0" name=""/>
          <p:cNvSpPr/>
          <p:nvPr/>
        </p:nvSpPr>
        <p:spPr>
          <a:xfrm>
            <a:off x="652680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1" name=""/>
          <p:cNvSpPr/>
          <p:nvPr/>
        </p:nvSpPr>
        <p:spPr>
          <a:xfrm>
            <a:off x="653616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2" name=""/>
          <p:cNvSpPr/>
          <p:nvPr/>
        </p:nvSpPr>
        <p:spPr>
          <a:xfrm>
            <a:off x="655524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3" name=""/>
          <p:cNvSpPr/>
          <p:nvPr/>
        </p:nvSpPr>
        <p:spPr>
          <a:xfrm>
            <a:off x="6574320" y="182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4" name=""/>
          <p:cNvSpPr/>
          <p:nvPr/>
        </p:nvSpPr>
        <p:spPr>
          <a:xfrm>
            <a:off x="6584040" y="18259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5" name=""/>
          <p:cNvSpPr/>
          <p:nvPr/>
        </p:nvSpPr>
        <p:spPr>
          <a:xfrm>
            <a:off x="6598080" y="1830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6" name=""/>
          <p:cNvSpPr/>
          <p:nvPr/>
        </p:nvSpPr>
        <p:spPr>
          <a:xfrm>
            <a:off x="660780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7" name=""/>
          <p:cNvSpPr/>
          <p:nvPr/>
        </p:nvSpPr>
        <p:spPr>
          <a:xfrm>
            <a:off x="6626880" y="1830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8" name=""/>
          <p:cNvSpPr/>
          <p:nvPr/>
        </p:nvSpPr>
        <p:spPr>
          <a:xfrm>
            <a:off x="664092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9" name=""/>
          <p:cNvSpPr/>
          <p:nvPr/>
        </p:nvSpPr>
        <p:spPr>
          <a:xfrm>
            <a:off x="6660000" y="1830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0" name=""/>
          <p:cNvSpPr/>
          <p:nvPr/>
        </p:nvSpPr>
        <p:spPr>
          <a:xfrm>
            <a:off x="6665040" y="1830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1" name=""/>
          <p:cNvSpPr/>
          <p:nvPr/>
        </p:nvSpPr>
        <p:spPr>
          <a:xfrm flipV="1">
            <a:off x="6684120" y="1825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2" name=""/>
          <p:cNvSpPr/>
          <p:nvPr/>
        </p:nvSpPr>
        <p:spPr>
          <a:xfrm>
            <a:off x="669348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3" name=""/>
          <p:cNvSpPr/>
          <p:nvPr/>
        </p:nvSpPr>
        <p:spPr>
          <a:xfrm flipV="1">
            <a:off x="6712560" y="182088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4" name=""/>
          <p:cNvSpPr/>
          <p:nvPr/>
        </p:nvSpPr>
        <p:spPr>
          <a:xfrm>
            <a:off x="6731640" y="1820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5" name=""/>
          <p:cNvSpPr/>
          <p:nvPr/>
        </p:nvSpPr>
        <p:spPr>
          <a:xfrm flipV="1">
            <a:off x="6750720" y="1816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6" name=""/>
          <p:cNvSpPr/>
          <p:nvPr/>
        </p:nvSpPr>
        <p:spPr>
          <a:xfrm>
            <a:off x="6760440" y="18162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7" name=""/>
          <p:cNvSpPr/>
          <p:nvPr/>
        </p:nvSpPr>
        <p:spPr>
          <a:xfrm flipV="1">
            <a:off x="6774480" y="1811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8" name=""/>
          <p:cNvSpPr/>
          <p:nvPr/>
        </p:nvSpPr>
        <p:spPr>
          <a:xfrm>
            <a:off x="6788880" y="1811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9" name=""/>
          <p:cNvSpPr/>
          <p:nvPr/>
        </p:nvSpPr>
        <p:spPr>
          <a:xfrm flipV="1">
            <a:off x="6798240" y="1806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0" name=""/>
          <p:cNvSpPr/>
          <p:nvPr/>
        </p:nvSpPr>
        <p:spPr>
          <a:xfrm>
            <a:off x="6807960" y="1806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1" name=""/>
          <p:cNvSpPr/>
          <p:nvPr/>
        </p:nvSpPr>
        <p:spPr>
          <a:xfrm flipV="1">
            <a:off x="6817320" y="18018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2" name=""/>
          <p:cNvSpPr/>
          <p:nvPr/>
        </p:nvSpPr>
        <p:spPr>
          <a:xfrm>
            <a:off x="6831720" y="1801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3" name=""/>
          <p:cNvSpPr/>
          <p:nvPr/>
        </p:nvSpPr>
        <p:spPr>
          <a:xfrm flipV="1">
            <a:off x="6850800" y="1797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4" name=""/>
          <p:cNvSpPr/>
          <p:nvPr/>
        </p:nvSpPr>
        <p:spPr>
          <a:xfrm>
            <a:off x="6865200" y="179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5" name=""/>
          <p:cNvSpPr/>
          <p:nvPr/>
        </p:nvSpPr>
        <p:spPr>
          <a:xfrm>
            <a:off x="6874560" y="17971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6" name=""/>
          <p:cNvSpPr/>
          <p:nvPr/>
        </p:nvSpPr>
        <p:spPr>
          <a:xfrm>
            <a:off x="6898680" y="179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7" name=""/>
          <p:cNvSpPr/>
          <p:nvPr/>
        </p:nvSpPr>
        <p:spPr>
          <a:xfrm flipV="1">
            <a:off x="6908040" y="1792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8" name=""/>
          <p:cNvSpPr/>
          <p:nvPr/>
        </p:nvSpPr>
        <p:spPr>
          <a:xfrm flipV="1">
            <a:off x="6927120" y="17877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9" name=""/>
          <p:cNvSpPr/>
          <p:nvPr/>
        </p:nvSpPr>
        <p:spPr>
          <a:xfrm>
            <a:off x="6946200" y="1787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0" name=""/>
          <p:cNvSpPr/>
          <p:nvPr/>
        </p:nvSpPr>
        <p:spPr>
          <a:xfrm>
            <a:off x="6960600" y="1787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1" name=""/>
          <p:cNvSpPr/>
          <p:nvPr/>
        </p:nvSpPr>
        <p:spPr>
          <a:xfrm>
            <a:off x="6969960" y="1787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2" name=""/>
          <p:cNvSpPr/>
          <p:nvPr/>
        </p:nvSpPr>
        <p:spPr>
          <a:xfrm flipV="1">
            <a:off x="6984360" y="17827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3" name=""/>
          <p:cNvSpPr/>
          <p:nvPr/>
        </p:nvSpPr>
        <p:spPr>
          <a:xfrm>
            <a:off x="6993720" y="1782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4" name=""/>
          <p:cNvSpPr/>
          <p:nvPr/>
        </p:nvSpPr>
        <p:spPr>
          <a:xfrm>
            <a:off x="7008120" y="1782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5" name=""/>
          <p:cNvSpPr/>
          <p:nvPr/>
        </p:nvSpPr>
        <p:spPr>
          <a:xfrm>
            <a:off x="7027200" y="1782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6" name=""/>
          <p:cNvSpPr/>
          <p:nvPr/>
        </p:nvSpPr>
        <p:spPr>
          <a:xfrm>
            <a:off x="7036920" y="1782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7" name=""/>
          <p:cNvSpPr/>
          <p:nvPr/>
        </p:nvSpPr>
        <p:spPr>
          <a:xfrm>
            <a:off x="7056000" y="1782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8" name=""/>
          <p:cNvSpPr/>
          <p:nvPr/>
        </p:nvSpPr>
        <p:spPr>
          <a:xfrm>
            <a:off x="7075080" y="17827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9" name=""/>
          <p:cNvSpPr/>
          <p:nvPr/>
        </p:nvSpPr>
        <p:spPr>
          <a:xfrm>
            <a:off x="7089120" y="1782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0" name=""/>
          <p:cNvSpPr/>
          <p:nvPr/>
        </p:nvSpPr>
        <p:spPr>
          <a:xfrm>
            <a:off x="7108200" y="17827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1" name=""/>
          <p:cNvSpPr/>
          <p:nvPr/>
        </p:nvSpPr>
        <p:spPr>
          <a:xfrm>
            <a:off x="7131960" y="1782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2" name=""/>
          <p:cNvSpPr/>
          <p:nvPr/>
        </p:nvSpPr>
        <p:spPr>
          <a:xfrm>
            <a:off x="7141680" y="17827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3" name=""/>
          <p:cNvSpPr/>
          <p:nvPr/>
        </p:nvSpPr>
        <p:spPr>
          <a:xfrm>
            <a:off x="7160760" y="17877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4" name=""/>
          <p:cNvSpPr/>
          <p:nvPr/>
        </p:nvSpPr>
        <p:spPr>
          <a:xfrm>
            <a:off x="7179840" y="1787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5" name=""/>
          <p:cNvSpPr/>
          <p:nvPr/>
        </p:nvSpPr>
        <p:spPr>
          <a:xfrm>
            <a:off x="7194240" y="1787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6" name=""/>
          <p:cNvSpPr/>
          <p:nvPr/>
        </p:nvSpPr>
        <p:spPr>
          <a:xfrm>
            <a:off x="7203600" y="178776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7" name=""/>
          <p:cNvSpPr/>
          <p:nvPr/>
        </p:nvSpPr>
        <p:spPr>
          <a:xfrm>
            <a:off x="7237080" y="1792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8" name=""/>
          <p:cNvSpPr/>
          <p:nvPr/>
        </p:nvSpPr>
        <p:spPr>
          <a:xfrm>
            <a:off x="7246440" y="1792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9" name=""/>
          <p:cNvSpPr/>
          <p:nvPr/>
        </p:nvSpPr>
        <p:spPr>
          <a:xfrm>
            <a:off x="7265520" y="1797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0" name=""/>
          <p:cNvSpPr/>
          <p:nvPr/>
        </p:nvSpPr>
        <p:spPr>
          <a:xfrm>
            <a:off x="7284600" y="1797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1" name=""/>
          <p:cNvSpPr/>
          <p:nvPr/>
        </p:nvSpPr>
        <p:spPr>
          <a:xfrm>
            <a:off x="7303680" y="1801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2" name=""/>
          <p:cNvSpPr/>
          <p:nvPr/>
        </p:nvSpPr>
        <p:spPr>
          <a:xfrm>
            <a:off x="7313400" y="1801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3" name=""/>
          <p:cNvSpPr/>
          <p:nvPr/>
        </p:nvSpPr>
        <p:spPr>
          <a:xfrm>
            <a:off x="7337160" y="18018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4" name=""/>
          <p:cNvSpPr/>
          <p:nvPr/>
        </p:nvSpPr>
        <p:spPr>
          <a:xfrm>
            <a:off x="7346520" y="1806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5" name=""/>
          <p:cNvSpPr/>
          <p:nvPr/>
        </p:nvSpPr>
        <p:spPr>
          <a:xfrm>
            <a:off x="7356240" y="1806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6" name=""/>
          <p:cNvSpPr/>
          <p:nvPr/>
        </p:nvSpPr>
        <p:spPr>
          <a:xfrm>
            <a:off x="7365600" y="1806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7" name=""/>
          <p:cNvSpPr/>
          <p:nvPr/>
        </p:nvSpPr>
        <p:spPr>
          <a:xfrm>
            <a:off x="7375320" y="1806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8" name=""/>
          <p:cNvSpPr/>
          <p:nvPr/>
        </p:nvSpPr>
        <p:spPr>
          <a:xfrm>
            <a:off x="739440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9" name=""/>
          <p:cNvSpPr/>
          <p:nvPr/>
        </p:nvSpPr>
        <p:spPr>
          <a:xfrm>
            <a:off x="7408800" y="1806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0" name=""/>
          <p:cNvSpPr/>
          <p:nvPr/>
        </p:nvSpPr>
        <p:spPr>
          <a:xfrm flipV="1">
            <a:off x="7418160" y="18018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1" name=""/>
          <p:cNvSpPr/>
          <p:nvPr/>
        </p:nvSpPr>
        <p:spPr>
          <a:xfrm>
            <a:off x="7432560" y="1801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2" name=""/>
          <p:cNvSpPr/>
          <p:nvPr/>
        </p:nvSpPr>
        <p:spPr>
          <a:xfrm>
            <a:off x="7451640" y="180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3" name=""/>
          <p:cNvSpPr/>
          <p:nvPr/>
        </p:nvSpPr>
        <p:spPr>
          <a:xfrm>
            <a:off x="7456320" y="1801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4" name=""/>
          <p:cNvSpPr/>
          <p:nvPr/>
        </p:nvSpPr>
        <p:spPr>
          <a:xfrm>
            <a:off x="7475400" y="1801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5" name=""/>
          <p:cNvSpPr/>
          <p:nvPr/>
        </p:nvSpPr>
        <p:spPr>
          <a:xfrm>
            <a:off x="7489800" y="1801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6" name=""/>
          <p:cNvSpPr/>
          <p:nvPr/>
        </p:nvSpPr>
        <p:spPr>
          <a:xfrm>
            <a:off x="7508880" y="18018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7" name=""/>
          <p:cNvSpPr/>
          <p:nvPr/>
        </p:nvSpPr>
        <p:spPr>
          <a:xfrm>
            <a:off x="7518240" y="1806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8" name=""/>
          <p:cNvSpPr/>
          <p:nvPr/>
        </p:nvSpPr>
        <p:spPr>
          <a:xfrm>
            <a:off x="7537320" y="1806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9" name=""/>
          <p:cNvSpPr/>
          <p:nvPr/>
        </p:nvSpPr>
        <p:spPr>
          <a:xfrm>
            <a:off x="7542000" y="18068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0" name=""/>
          <p:cNvSpPr/>
          <p:nvPr/>
        </p:nvSpPr>
        <p:spPr>
          <a:xfrm>
            <a:off x="7561080" y="1811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1" name=""/>
          <p:cNvSpPr/>
          <p:nvPr/>
        </p:nvSpPr>
        <p:spPr>
          <a:xfrm>
            <a:off x="7575480" y="1811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2" name=""/>
          <p:cNvSpPr/>
          <p:nvPr/>
        </p:nvSpPr>
        <p:spPr>
          <a:xfrm>
            <a:off x="7580160" y="1811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3" name=""/>
          <p:cNvSpPr/>
          <p:nvPr/>
        </p:nvSpPr>
        <p:spPr>
          <a:xfrm>
            <a:off x="7594560" y="181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4" name=""/>
          <p:cNvSpPr/>
          <p:nvPr/>
        </p:nvSpPr>
        <p:spPr>
          <a:xfrm>
            <a:off x="7599240" y="1816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5" name=""/>
          <p:cNvSpPr/>
          <p:nvPr/>
        </p:nvSpPr>
        <p:spPr>
          <a:xfrm>
            <a:off x="7608960" y="18162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6" name=""/>
          <p:cNvSpPr/>
          <p:nvPr/>
        </p:nvSpPr>
        <p:spPr>
          <a:xfrm>
            <a:off x="7623000" y="1816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7" name=""/>
          <p:cNvSpPr/>
          <p:nvPr/>
        </p:nvSpPr>
        <p:spPr>
          <a:xfrm>
            <a:off x="7642080" y="1816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8" name=""/>
          <p:cNvSpPr/>
          <p:nvPr/>
        </p:nvSpPr>
        <p:spPr>
          <a:xfrm>
            <a:off x="7647120" y="182088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9" name=""/>
          <p:cNvSpPr/>
          <p:nvPr/>
        </p:nvSpPr>
        <p:spPr>
          <a:xfrm>
            <a:off x="7666200" y="18259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0" name="PlaceHolder 1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E248B79-5620-4669-AE15-2C4A91E3F61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701" name="Google Shape;431;p51" descr=""/>
          <p:cNvPicPr/>
          <p:nvPr/>
        </p:nvPicPr>
        <p:blipFill>
          <a:blip r:embed="rId1"/>
          <a:stretch/>
        </p:blipFill>
        <p:spPr>
          <a:xfrm>
            <a:off x="2595960" y="1439280"/>
            <a:ext cx="3951720" cy="226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PlaceHolder 1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B953EAC-6928-45BA-A8A5-10A5FC004B7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703" name="Google Shape;437;p52"/>
          <p:cNvSpPr/>
          <p:nvPr/>
        </p:nvSpPr>
        <p:spPr>
          <a:xfrm>
            <a:off x="2359440" y="2387880"/>
            <a:ext cx="60696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04" name="Google Shape;438;p52"/>
          <p:cNvSpPr/>
          <p:nvPr/>
        </p:nvSpPr>
        <p:spPr>
          <a:xfrm>
            <a:off x="4478760" y="2038680"/>
            <a:ext cx="45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5" name="Google Shape;439;p52"/>
          <p:cNvSpPr/>
          <p:nvPr/>
        </p:nvSpPr>
        <p:spPr>
          <a:xfrm>
            <a:off x="5648040" y="963360"/>
            <a:ext cx="847080" cy="13485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706" name="Google Shape;440;p52" descr=""/>
          <p:cNvPicPr/>
          <p:nvPr/>
        </p:nvPicPr>
        <p:blipFill>
          <a:blip r:embed="rId1"/>
          <a:stretch/>
        </p:blipFill>
        <p:spPr>
          <a:xfrm>
            <a:off x="1400400" y="2038680"/>
            <a:ext cx="1016280" cy="1218240"/>
          </a:xfrm>
          <a:prstGeom prst="rect">
            <a:avLst/>
          </a:prstGeom>
          <a:ln w="0">
            <a:noFill/>
          </a:ln>
        </p:spPr>
      </p:pic>
      <p:sp>
        <p:nvSpPr>
          <p:cNvPr id="5707" name="Google Shape;441;p52"/>
          <p:cNvSpPr/>
          <p:nvPr/>
        </p:nvSpPr>
        <p:spPr>
          <a:xfrm>
            <a:off x="2632320" y="1054800"/>
            <a:ext cx="221904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Фильтр, который реагирует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на вертикальные линии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08" name="Google Shape;442;p52"/>
          <p:cNvSpPr/>
          <p:nvPr/>
        </p:nvSpPr>
        <p:spPr>
          <a:xfrm>
            <a:off x="2714400" y="3999600"/>
            <a:ext cx="221904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Фильтр, который реагирует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на изогнутые линии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09" name="Google Shape;443;p52"/>
          <p:cNvSpPr/>
          <p:nvPr/>
        </p:nvSpPr>
        <p:spPr>
          <a:xfrm>
            <a:off x="5180760" y="963360"/>
            <a:ext cx="23515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Активация сильнее, на карте активации большие числа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710" name="Google Shape;444;p52"/>
          <p:cNvSpPr/>
          <p:nvPr/>
        </p:nvSpPr>
        <p:spPr>
          <a:xfrm>
            <a:off x="5180760" y="4004280"/>
            <a:ext cx="2351520" cy="49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Raleway"/>
                <a:ea typeface="Raleway"/>
              </a:rPr>
              <a:t>Активация слабее, на карте активации маленькие числа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711" name="Google Shape;445;p52" descr=""/>
          <p:cNvPicPr/>
          <p:nvPr/>
        </p:nvPicPr>
        <p:blipFill>
          <a:blip r:embed="rId2"/>
          <a:stretch/>
        </p:blipFill>
        <p:spPr>
          <a:xfrm>
            <a:off x="3118320" y="1640880"/>
            <a:ext cx="1016280" cy="1058040"/>
          </a:xfrm>
          <a:prstGeom prst="rect">
            <a:avLst/>
          </a:prstGeom>
          <a:ln w="0">
            <a:noFill/>
          </a:ln>
        </p:spPr>
      </p:pic>
      <p:sp>
        <p:nvSpPr>
          <p:cNvPr id="5712" name="Google Shape;446;p52"/>
          <p:cNvSpPr/>
          <p:nvPr/>
        </p:nvSpPr>
        <p:spPr>
          <a:xfrm>
            <a:off x="4533840" y="3193920"/>
            <a:ext cx="454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13" name="Google Shape;447;p52" descr=""/>
          <p:cNvPicPr/>
          <p:nvPr/>
        </p:nvPicPr>
        <p:blipFill>
          <a:blip r:embed="rId3"/>
          <a:stretch/>
        </p:blipFill>
        <p:spPr>
          <a:xfrm>
            <a:off x="3118680" y="2941200"/>
            <a:ext cx="1016280" cy="1058040"/>
          </a:xfrm>
          <a:prstGeom prst="rect">
            <a:avLst/>
          </a:prstGeom>
          <a:ln w="0">
            <a:noFill/>
          </a:ln>
        </p:spPr>
      </p:pic>
      <p:pic>
        <p:nvPicPr>
          <p:cNvPr id="5714" name="Google Shape;448;p52" descr=""/>
          <p:cNvPicPr/>
          <p:nvPr/>
        </p:nvPicPr>
        <p:blipFill>
          <a:blip r:embed="rId4"/>
          <a:stretch/>
        </p:blipFill>
        <p:spPr>
          <a:xfrm>
            <a:off x="5277600" y="1667880"/>
            <a:ext cx="1228680" cy="1004400"/>
          </a:xfrm>
          <a:prstGeom prst="rect">
            <a:avLst/>
          </a:prstGeom>
          <a:ln w="0">
            <a:noFill/>
          </a:ln>
        </p:spPr>
      </p:pic>
      <p:pic>
        <p:nvPicPr>
          <p:cNvPr id="5715" name="Google Shape;449;p52" descr=""/>
          <p:cNvPicPr/>
          <p:nvPr/>
        </p:nvPicPr>
        <p:blipFill>
          <a:blip r:embed="rId5"/>
          <a:stretch/>
        </p:blipFill>
        <p:spPr>
          <a:xfrm>
            <a:off x="5277600" y="2880720"/>
            <a:ext cx="1228680" cy="100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Фильтр, реагирующий на горизонтальные линии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7" name="PlaceHolder 2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44C0A20-7D26-423E-9509-6006E65B633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718" name="Google Shape;456;p53" descr=""/>
          <p:cNvPicPr/>
          <p:nvPr/>
        </p:nvPicPr>
        <p:blipFill>
          <a:blip r:embed="rId1"/>
          <a:srcRect l="0" t="0" r="12678" b="0"/>
          <a:stretch/>
        </p:blipFill>
        <p:spPr>
          <a:xfrm>
            <a:off x="752400" y="1680840"/>
            <a:ext cx="3170160" cy="2636640"/>
          </a:xfrm>
          <a:prstGeom prst="rect">
            <a:avLst/>
          </a:prstGeom>
          <a:ln w="0">
            <a:noFill/>
          </a:ln>
        </p:spPr>
      </p:pic>
      <p:pic>
        <p:nvPicPr>
          <p:cNvPr id="5719" name="Google Shape;457;p53" descr=""/>
          <p:cNvPicPr/>
          <p:nvPr/>
        </p:nvPicPr>
        <p:blipFill>
          <a:blip r:embed="rId2"/>
          <a:stretch/>
        </p:blipFill>
        <p:spPr>
          <a:xfrm>
            <a:off x="5605200" y="1855080"/>
            <a:ext cx="2287800" cy="2287800"/>
          </a:xfrm>
          <a:prstGeom prst="rect">
            <a:avLst/>
          </a:prstGeom>
          <a:ln w="0">
            <a:noFill/>
          </a:ln>
        </p:spPr>
      </p:pic>
      <p:sp>
        <p:nvSpPr>
          <p:cNvPr id="5720" name="Google Shape;458;p53"/>
          <p:cNvSpPr/>
          <p:nvPr/>
        </p:nvSpPr>
        <p:spPr>
          <a:xfrm flipH="1" rot="10800000">
            <a:off x="4097520" y="2997720"/>
            <a:ext cx="1213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1a1a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721" name="Google Shape;459;p53"/>
          <p:cNvGraphicFramePr/>
          <p:nvPr/>
        </p:nvGraphicFramePr>
        <p:xfrm>
          <a:off x="4097160" y="1714680"/>
          <a:ext cx="1148040" cy="967320"/>
        </p:xfrm>
        <a:graphic>
          <a:graphicData uri="http://schemas.openxmlformats.org/drawingml/2006/table">
            <a:tbl>
              <a:tblPr/>
              <a:tblGrid>
                <a:gridCol w="382680"/>
                <a:gridCol w="382680"/>
                <a:gridCol w="382680"/>
              </a:tblGrid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Полносвязные нейронные сети (FC, MLP)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Google Shape;145;p27" descr=""/>
          <p:cNvPicPr/>
          <p:nvPr/>
        </p:nvPicPr>
        <p:blipFill>
          <a:blip r:embed="rId1"/>
          <a:stretch/>
        </p:blipFill>
        <p:spPr>
          <a:xfrm>
            <a:off x="759240" y="1494000"/>
            <a:ext cx="4317840" cy="297936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2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9941A9D-E937-400A-B19E-714BA3FF3CD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Фильтр, реагирующий на вертикальные линии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3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0E6AA51-DE25-43AC-BFAC-45F7824FB2C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724" name="Google Shape;466;p54" descr=""/>
          <p:cNvPicPr/>
          <p:nvPr/>
        </p:nvPicPr>
        <p:blipFill>
          <a:blip r:embed="rId1"/>
          <a:srcRect l="0" t="0" r="12678" b="0"/>
          <a:stretch/>
        </p:blipFill>
        <p:spPr>
          <a:xfrm>
            <a:off x="752400" y="1680840"/>
            <a:ext cx="3170160" cy="2636640"/>
          </a:xfrm>
          <a:prstGeom prst="rect">
            <a:avLst/>
          </a:prstGeom>
          <a:ln w="0">
            <a:noFill/>
          </a:ln>
        </p:spPr>
      </p:pic>
      <p:sp>
        <p:nvSpPr>
          <p:cNvPr id="5725" name="Google Shape;467;p54"/>
          <p:cNvSpPr/>
          <p:nvPr/>
        </p:nvSpPr>
        <p:spPr>
          <a:xfrm flipH="1" rot="10800000">
            <a:off x="4097520" y="2997720"/>
            <a:ext cx="1213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1a1a1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726" name="Google Shape;468;p54"/>
          <p:cNvGraphicFramePr/>
          <p:nvPr/>
        </p:nvGraphicFramePr>
        <p:xfrm>
          <a:off x="4097160" y="1714680"/>
          <a:ext cx="1148040" cy="967320"/>
        </p:xfrm>
        <a:graphic>
          <a:graphicData uri="http://schemas.openxmlformats.org/drawingml/2006/table">
            <a:tbl>
              <a:tblPr/>
              <a:tblGrid>
                <a:gridCol w="382680"/>
                <a:gridCol w="382680"/>
                <a:gridCol w="382680"/>
              </a:tblGrid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727" name="Google Shape;469;p54" descr=""/>
          <p:cNvPicPr/>
          <p:nvPr/>
        </p:nvPicPr>
        <p:blipFill>
          <a:blip r:embed="rId2"/>
          <a:stretch/>
        </p:blipFill>
        <p:spPr>
          <a:xfrm>
            <a:off x="5661000" y="1886760"/>
            <a:ext cx="2224440" cy="2224440"/>
          </a:xfrm>
          <a:prstGeom prst="rect">
            <a:avLst/>
          </a:prstGeom>
          <a:ln w="0">
            <a:noFill/>
          </a:ln>
        </p:spPr>
      </p:pic>
      <p:sp>
        <p:nvSpPr>
          <p:cNvPr id="5728" name=""/>
          <p:cNvSpPr/>
          <p:nvPr/>
        </p:nvSpPr>
        <p:spPr>
          <a:xfrm>
            <a:off x="8595720" y="576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9" name=""/>
          <p:cNvSpPr/>
          <p:nvPr/>
        </p:nvSpPr>
        <p:spPr>
          <a:xfrm>
            <a:off x="8595720" y="581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0" name=""/>
          <p:cNvSpPr/>
          <p:nvPr/>
        </p:nvSpPr>
        <p:spPr>
          <a:xfrm>
            <a:off x="8595720" y="586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1" name=""/>
          <p:cNvSpPr/>
          <p:nvPr/>
        </p:nvSpPr>
        <p:spPr>
          <a:xfrm>
            <a:off x="8595720" y="591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2" name=""/>
          <p:cNvSpPr/>
          <p:nvPr/>
        </p:nvSpPr>
        <p:spPr>
          <a:xfrm>
            <a:off x="8595720" y="600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3" name=""/>
          <p:cNvSpPr/>
          <p:nvPr/>
        </p:nvSpPr>
        <p:spPr>
          <a:xfrm>
            <a:off x="8595720" y="605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4" name=""/>
          <p:cNvSpPr/>
          <p:nvPr/>
        </p:nvSpPr>
        <p:spPr>
          <a:xfrm flipH="1">
            <a:off x="8591040" y="61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5" name=""/>
          <p:cNvSpPr/>
          <p:nvPr/>
        </p:nvSpPr>
        <p:spPr>
          <a:xfrm flipH="1">
            <a:off x="8586360" y="61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6" name=""/>
          <p:cNvSpPr/>
          <p:nvPr/>
        </p:nvSpPr>
        <p:spPr>
          <a:xfrm flipH="1">
            <a:off x="8576640" y="610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7" name=""/>
          <p:cNvSpPr/>
          <p:nvPr/>
        </p:nvSpPr>
        <p:spPr>
          <a:xfrm flipH="1" flipV="1">
            <a:off x="8562240" y="605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8" name=""/>
          <p:cNvSpPr/>
          <p:nvPr/>
        </p:nvSpPr>
        <p:spPr>
          <a:xfrm flipH="1" flipV="1">
            <a:off x="8557560" y="600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9" name=""/>
          <p:cNvSpPr/>
          <p:nvPr/>
        </p:nvSpPr>
        <p:spPr>
          <a:xfrm flipH="1" flipV="1">
            <a:off x="8548200" y="595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0" name=""/>
          <p:cNvSpPr/>
          <p:nvPr/>
        </p:nvSpPr>
        <p:spPr>
          <a:xfrm flipH="1">
            <a:off x="8543160" y="595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1" name=""/>
          <p:cNvSpPr/>
          <p:nvPr/>
        </p:nvSpPr>
        <p:spPr>
          <a:xfrm flipH="1" flipV="1">
            <a:off x="8519400" y="581760"/>
            <a:ext cx="237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2" name=""/>
          <p:cNvSpPr/>
          <p:nvPr/>
        </p:nvSpPr>
        <p:spPr>
          <a:xfrm flipH="1" flipV="1">
            <a:off x="8500320" y="5720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3" name=""/>
          <p:cNvSpPr/>
          <p:nvPr/>
        </p:nvSpPr>
        <p:spPr>
          <a:xfrm flipH="1">
            <a:off x="8495640" y="572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4" name=""/>
          <p:cNvSpPr/>
          <p:nvPr/>
        </p:nvSpPr>
        <p:spPr>
          <a:xfrm flipH="1" flipV="1">
            <a:off x="8466840" y="557640"/>
            <a:ext cx="288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5" name=""/>
          <p:cNvSpPr/>
          <p:nvPr/>
        </p:nvSpPr>
        <p:spPr>
          <a:xfrm flipH="1">
            <a:off x="8462160" y="557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6" name=""/>
          <p:cNvSpPr/>
          <p:nvPr/>
        </p:nvSpPr>
        <p:spPr>
          <a:xfrm flipH="1">
            <a:off x="8452800" y="557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7" name=""/>
          <p:cNvSpPr/>
          <p:nvPr/>
        </p:nvSpPr>
        <p:spPr>
          <a:xfrm flipH="1">
            <a:off x="8448120" y="557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8" name=""/>
          <p:cNvSpPr/>
          <p:nvPr/>
        </p:nvSpPr>
        <p:spPr>
          <a:xfrm flipH="1">
            <a:off x="8438400" y="557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9" name=""/>
          <p:cNvSpPr/>
          <p:nvPr/>
        </p:nvSpPr>
        <p:spPr>
          <a:xfrm flipH="1">
            <a:off x="8433720" y="557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0" name=""/>
          <p:cNvSpPr/>
          <p:nvPr/>
        </p:nvSpPr>
        <p:spPr>
          <a:xfrm flipH="1">
            <a:off x="8424000" y="5576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1" name=""/>
          <p:cNvSpPr/>
          <p:nvPr/>
        </p:nvSpPr>
        <p:spPr>
          <a:xfrm flipH="1">
            <a:off x="8419320" y="562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2" name=""/>
          <p:cNvSpPr/>
          <p:nvPr/>
        </p:nvSpPr>
        <p:spPr>
          <a:xfrm flipH="1">
            <a:off x="8409960" y="567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3" name=""/>
          <p:cNvSpPr/>
          <p:nvPr/>
        </p:nvSpPr>
        <p:spPr>
          <a:xfrm flipH="1">
            <a:off x="8404920" y="572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4" name=""/>
          <p:cNvSpPr/>
          <p:nvPr/>
        </p:nvSpPr>
        <p:spPr>
          <a:xfrm flipH="1">
            <a:off x="8395560" y="572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5" name=""/>
          <p:cNvSpPr/>
          <p:nvPr/>
        </p:nvSpPr>
        <p:spPr>
          <a:xfrm flipH="1">
            <a:off x="8390880" y="576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6" name=""/>
          <p:cNvSpPr/>
          <p:nvPr/>
        </p:nvSpPr>
        <p:spPr>
          <a:xfrm flipH="1" flipV="1">
            <a:off x="8381160" y="572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7" name=""/>
          <p:cNvSpPr/>
          <p:nvPr/>
        </p:nvSpPr>
        <p:spPr>
          <a:xfrm flipH="1">
            <a:off x="8376480" y="572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8" name=""/>
          <p:cNvSpPr/>
          <p:nvPr/>
        </p:nvSpPr>
        <p:spPr>
          <a:xfrm flipH="1" flipV="1">
            <a:off x="8371800" y="56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9" name=""/>
          <p:cNvSpPr/>
          <p:nvPr/>
        </p:nvSpPr>
        <p:spPr>
          <a:xfrm flipH="1">
            <a:off x="8366760" y="567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0" name=""/>
          <p:cNvSpPr/>
          <p:nvPr/>
        </p:nvSpPr>
        <p:spPr>
          <a:xfrm flipH="1">
            <a:off x="8357400" y="5720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1" name=""/>
          <p:cNvSpPr/>
          <p:nvPr/>
        </p:nvSpPr>
        <p:spPr>
          <a:xfrm flipH="1">
            <a:off x="8352720" y="581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2" name=""/>
          <p:cNvSpPr/>
          <p:nvPr/>
        </p:nvSpPr>
        <p:spPr>
          <a:xfrm flipH="1">
            <a:off x="8347680" y="581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3" name=""/>
          <p:cNvSpPr/>
          <p:nvPr/>
        </p:nvSpPr>
        <p:spPr>
          <a:xfrm flipH="1">
            <a:off x="8343000" y="586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4" name=""/>
          <p:cNvSpPr/>
          <p:nvPr/>
        </p:nvSpPr>
        <p:spPr>
          <a:xfrm flipH="1">
            <a:off x="8328600" y="586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5" name=""/>
          <p:cNvSpPr/>
          <p:nvPr/>
        </p:nvSpPr>
        <p:spPr>
          <a:xfrm flipH="1">
            <a:off x="8323920" y="586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6" name=""/>
          <p:cNvSpPr/>
          <p:nvPr/>
        </p:nvSpPr>
        <p:spPr>
          <a:xfrm flipH="1">
            <a:off x="8319240" y="586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7" name=""/>
          <p:cNvSpPr/>
          <p:nvPr/>
        </p:nvSpPr>
        <p:spPr>
          <a:xfrm flipH="1">
            <a:off x="8304840" y="586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8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Можно применять сразу несколько фильтров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9" name="PlaceHolder 2"/>
          <p:cNvSpPr>
            <a:spLocks noGrp="1"/>
          </p:cNvSpPr>
          <p:nvPr>
            <p:ph type="sldNum" idx="3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BFF533-32C1-4289-86DC-FBAB8C089DB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770" name="Google Shape;476;p55" descr=""/>
          <p:cNvPicPr/>
          <p:nvPr/>
        </p:nvPicPr>
        <p:blipFill>
          <a:blip r:embed="rId1"/>
          <a:stretch/>
        </p:blipFill>
        <p:spPr>
          <a:xfrm>
            <a:off x="4748760" y="1683000"/>
            <a:ext cx="992520" cy="1090080"/>
          </a:xfrm>
          <a:prstGeom prst="rect">
            <a:avLst/>
          </a:prstGeom>
          <a:ln w="0">
            <a:noFill/>
          </a:ln>
        </p:spPr>
      </p:pic>
      <p:pic>
        <p:nvPicPr>
          <p:cNvPr id="5771" name="Google Shape;477;p55" descr=""/>
          <p:cNvPicPr/>
          <p:nvPr/>
        </p:nvPicPr>
        <p:blipFill>
          <a:blip r:embed="rId2"/>
          <a:stretch/>
        </p:blipFill>
        <p:spPr>
          <a:xfrm>
            <a:off x="4871880" y="3343680"/>
            <a:ext cx="885600" cy="1014840"/>
          </a:xfrm>
          <a:prstGeom prst="rect">
            <a:avLst/>
          </a:prstGeom>
          <a:ln w="0">
            <a:noFill/>
          </a:ln>
        </p:spPr>
      </p:pic>
      <p:pic>
        <p:nvPicPr>
          <p:cNvPr id="5772" name="Google Shape;478;p55" descr=""/>
          <p:cNvPicPr/>
          <p:nvPr/>
        </p:nvPicPr>
        <p:blipFill>
          <a:blip r:embed="rId3"/>
          <a:stretch/>
        </p:blipFill>
        <p:spPr>
          <a:xfrm>
            <a:off x="3386160" y="2420640"/>
            <a:ext cx="885600" cy="1061640"/>
          </a:xfrm>
          <a:prstGeom prst="rect">
            <a:avLst/>
          </a:prstGeom>
          <a:ln w="0">
            <a:noFill/>
          </a:ln>
        </p:spPr>
      </p:pic>
      <p:sp>
        <p:nvSpPr>
          <p:cNvPr id="5773" name="Google Shape;479;p55"/>
          <p:cNvSpPr/>
          <p:nvPr/>
        </p:nvSpPr>
        <p:spPr>
          <a:xfrm flipH="1" rot="10800000">
            <a:off x="4271760" y="2228760"/>
            <a:ext cx="476280" cy="72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4" name="Google Shape;480;p55"/>
          <p:cNvSpPr/>
          <p:nvPr/>
        </p:nvSpPr>
        <p:spPr>
          <a:xfrm>
            <a:off x="4272120" y="2951640"/>
            <a:ext cx="54072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" name="PlaceHolder 1"/>
          <p:cNvSpPr>
            <a:spLocks noGrp="1"/>
          </p:cNvSpPr>
          <p:nvPr>
            <p:ph type="sldNum" idx="3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BD9A756-9C0E-42D7-97FE-D1003A8CEE9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5776" name="Google Shape;486;p56" descr=""/>
          <p:cNvPicPr/>
          <p:nvPr/>
        </p:nvPicPr>
        <p:blipFill>
          <a:blip r:embed="rId1"/>
          <a:stretch/>
        </p:blipFill>
        <p:spPr>
          <a:xfrm>
            <a:off x="1704960" y="1577520"/>
            <a:ext cx="992520" cy="1090080"/>
          </a:xfrm>
          <a:prstGeom prst="rect">
            <a:avLst/>
          </a:prstGeom>
          <a:ln w="0">
            <a:noFill/>
          </a:ln>
        </p:spPr>
      </p:pic>
      <p:pic>
        <p:nvPicPr>
          <p:cNvPr id="5777" name="Google Shape;487;p56" descr=""/>
          <p:cNvPicPr/>
          <p:nvPr/>
        </p:nvPicPr>
        <p:blipFill>
          <a:blip r:embed="rId2"/>
          <a:stretch/>
        </p:blipFill>
        <p:spPr>
          <a:xfrm>
            <a:off x="1828080" y="3237840"/>
            <a:ext cx="885600" cy="1014840"/>
          </a:xfrm>
          <a:prstGeom prst="rect">
            <a:avLst/>
          </a:prstGeom>
          <a:ln w="0">
            <a:noFill/>
          </a:ln>
        </p:spPr>
      </p:pic>
      <p:sp>
        <p:nvSpPr>
          <p:cNvPr id="5778" name="Google Shape;488;p56"/>
          <p:cNvSpPr/>
          <p:nvPr/>
        </p:nvSpPr>
        <p:spPr>
          <a:xfrm>
            <a:off x="3313800" y="1236600"/>
            <a:ext cx="614160" cy="29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0.234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0.14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0.36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0.65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79" name="Google Shape;489;p56"/>
          <p:cNvSpPr/>
          <p:nvPr/>
        </p:nvSpPr>
        <p:spPr>
          <a:xfrm>
            <a:off x="3174120" y="1334880"/>
            <a:ext cx="74160" cy="1457640"/>
          </a:xfrm>
          <a:prstGeom prst="leftBracket">
            <a:avLst>
              <a:gd name="adj" fmla="val 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0" name="Google Shape;490;p56"/>
          <p:cNvSpPr/>
          <p:nvPr/>
        </p:nvSpPr>
        <p:spPr>
          <a:xfrm>
            <a:off x="3174120" y="2987280"/>
            <a:ext cx="74160" cy="1298520"/>
          </a:xfrm>
          <a:prstGeom prst="leftBracket">
            <a:avLst>
              <a:gd name="adj" fmla="val 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1" name="Google Shape;491;p56"/>
          <p:cNvSpPr/>
          <p:nvPr/>
        </p:nvSpPr>
        <p:spPr>
          <a:xfrm>
            <a:off x="3853800" y="1334880"/>
            <a:ext cx="74160" cy="1457640"/>
          </a:xfrm>
          <a:prstGeom prst="rightBracket">
            <a:avLst>
              <a:gd name="adj" fmla="val 8333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2" name="Google Shape;492;p56"/>
          <p:cNvSpPr/>
          <p:nvPr/>
        </p:nvSpPr>
        <p:spPr>
          <a:xfrm>
            <a:off x="3853800" y="2987280"/>
            <a:ext cx="74160" cy="1298520"/>
          </a:xfrm>
          <a:prstGeom prst="rightBracket">
            <a:avLst>
              <a:gd name="adj" fmla="val 8333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3" name="Google Shape;493;p56"/>
          <p:cNvSpPr/>
          <p:nvPr/>
        </p:nvSpPr>
        <p:spPr>
          <a:xfrm flipH="1" rot="10800000">
            <a:off x="2705040" y="2085840"/>
            <a:ext cx="3661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4" name="Google Shape;494;p56"/>
          <p:cNvSpPr/>
          <p:nvPr/>
        </p:nvSpPr>
        <p:spPr>
          <a:xfrm flipH="1" rot="10800000">
            <a:off x="4096080" y="2853360"/>
            <a:ext cx="3816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5" name="Google Shape;495;p56"/>
          <p:cNvSpPr/>
          <p:nvPr/>
        </p:nvSpPr>
        <p:spPr>
          <a:xfrm>
            <a:off x="4589640" y="1761840"/>
            <a:ext cx="74160" cy="2041200"/>
          </a:xfrm>
          <a:prstGeom prst="leftBracket">
            <a:avLst>
              <a:gd name="adj" fmla="val 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6" name="Google Shape;496;p56"/>
          <p:cNvSpPr/>
          <p:nvPr/>
        </p:nvSpPr>
        <p:spPr>
          <a:xfrm>
            <a:off x="5194440" y="1761840"/>
            <a:ext cx="74160" cy="1978200"/>
          </a:xfrm>
          <a:prstGeom prst="rightBracket">
            <a:avLst>
              <a:gd name="adj" fmla="val 8333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7" name="Google Shape;497;p56"/>
          <p:cNvSpPr/>
          <p:nvPr/>
        </p:nvSpPr>
        <p:spPr>
          <a:xfrm>
            <a:off x="4659120" y="1724400"/>
            <a:ext cx="540720" cy="26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0.36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0.65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5788" name="Google Shape;498;p56"/>
          <p:cNvSpPr/>
          <p:nvPr/>
        </p:nvSpPr>
        <p:spPr>
          <a:xfrm flipH="1" rot="10800000">
            <a:off x="5325120" y="2848320"/>
            <a:ext cx="6606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789" name="Google Shape;499;p56" descr=""/>
          <p:cNvPicPr/>
          <p:nvPr/>
        </p:nvPicPr>
        <p:blipFill>
          <a:blip r:embed="rId3"/>
          <a:stretch/>
        </p:blipFill>
        <p:spPr>
          <a:xfrm>
            <a:off x="6111720" y="2196720"/>
            <a:ext cx="2357640" cy="1298520"/>
          </a:xfrm>
          <a:prstGeom prst="rect">
            <a:avLst/>
          </a:prstGeom>
          <a:ln w="0">
            <a:noFill/>
          </a:ln>
        </p:spPr>
      </p:pic>
      <p:sp>
        <p:nvSpPr>
          <p:cNvPr id="5790" name="Google Shape;500;p56"/>
          <p:cNvSpPr/>
          <p:nvPr/>
        </p:nvSpPr>
        <p:spPr>
          <a:xfrm>
            <a:off x="453960" y="469080"/>
            <a:ext cx="60580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После получения карт активаций, мы </a:t>
            </a:r>
            <a:r>
              <a:rPr b="1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развернем все карты в векторы, сконкатенируем</a:t>
            </a: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 и подадим на вход полносвязной сети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791" name="Google Shape;501;p56" descr=""/>
          <p:cNvPicPr/>
          <p:nvPr/>
        </p:nvPicPr>
        <p:blipFill>
          <a:blip r:embed="rId4"/>
          <a:stretch/>
        </p:blipFill>
        <p:spPr>
          <a:xfrm>
            <a:off x="342360" y="2315160"/>
            <a:ext cx="885600" cy="1061640"/>
          </a:xfrm>
          <a:prstGeom prst="rect">
            <a:avLst/>
          </a:prstGeom>
          <a:ln w="0">
            <a:noFill/>
          </a:ln>
        </p:spPr>
      </p:pic>
      <p:sp>
        <p:nvSpPr>
          <p:cNvPr id="5792" name="Google Shape;502;p56"/>
          <p:cNvSpPr/>
          <p:nvPr/>
        </p:nvSpPr>
        <p:spPr>
          <a:xfrm flipH="1" rot="10800000">
            <a:off x="1227960" y="2123280"/>
            <a:ext cx="476280" cy="72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3" name="Google Shape;503;p56"/>
          <p:cNvSpPr/>
          <p:nvPr/>
        </p:nvSpPr>
        <p:spPr>
          <a:xfrm>
            <a:off x="1228320" y="2846160"/>
            <a:ext cx="54072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4" name="Google Shape;504;p56"/>
          <p:cNvSpPr/>
          <p:nvPr/>
        </p:nvSpPr>
        <p:spPr>
          <a:xfrm>
            <a:off x="970200" y="4421520"/>
            <a:ext cx="992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45818e"/>
                </a:solidFill>
                <a:latin typeface="Raleway"/>
                <a:ea typeface="Raleway"/>
              </a:rPr>
              <a:t>свертки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95" name="Google Shape;505;p56"/>
          <p:cNvSpPr/>
          <p:nvPr/>
        </p:nvSpPr>
        <p:spPr>
          <a:xfrm>
            <a:off x="2515320" y="4421520"/>
            <a:ext cx="992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cc0000"/>
                </a:solidFill>
                <a:latin typeface="Raleway"/>
                <a:ea typeface="Raleway"/>
              </a:rPr>
              <a:t>flatten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96" name="Google Shape;506;p56"/>
          <p:cNvSpPr/>
          <p:nvPr/>
        </p:nvSpPr>
        <p:spPr>
          <a:xfrm>
            <a:off x="3676320" y="4421520"/>
            <a:ext cx="145908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a64d79"/>
                </a:solidFill>
                <a:latin typeface="Raleway"/>
                <a:ea typeface="Raleway"/>
              </a:rPr>
              <a:t>конкатенация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97" name="Google Shape;507;p56"/>
          <p:cNvSpPr/>
          <p:nvPr/>
        </p:nvSpPr>
        <p:spPr>
          <a:xfrm>
            <a:off x="5304240" y="4421520"/>
            <a:ext cx="29185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3c78d8"/>
                </a:solidFill>
                <a:latin typeface="Raleway"/>
                <a:ea typeface="Raleway"/>
              </a:rPr>
              <a:t>подача в полносвязную сеть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98" name="Google Shape;508;p56"/>
          <p:cNvSpPr/>
          <p:nvPr/>
        </p:nvSpPr>
        <p:spPr>
          <a:xfrm flipH="1" rot="10800000">
            <a:off x="2705040" y="3635280"/>
            <a:ext cx="36612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9" name=""/>
          <p:cNvSpPr/>
          <p:nvPr/>
        </p:nvSpPr>
        <p:spPr>
          <a:xfrm>
            <a:off x="1191960" y="2402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0" name=""/>
          <p:cNvSpPr/>
          <p:nvPr/>
        </p:nvSpPr>
        <p:spPr>
          <a:xfrm flipH="1">
            <a:off x="1191960" y="2402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1" name=""/>
          <p:cNvSpPr/>
          <p:nvPr/>
        </p:nvSpPr>
        <p:spPr>
          <a:xfrm>
            <a:off x="1191960" y="240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2" name=""/>
          <p:cNvSpPr/>
          <p:nvPr/>
        </p:nvSpPr>
        <p:spPr>
          <a:xfrm flipH="1">
            <a:off x="1186920" y="2407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3" name=""/>
          <p:cNvSpPr/>
          <p:nvPr/>
        </p:nvSpPr>
        <p:spPr>
          <a:xfrm>
            <a:off x="1186920" y="240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4" name=""/>
          <p:cNvSpPr/>
          <p:nvPr/>
        </p:nvSpPr>
        <p:spPr>
          <a:xfrm>
            <a:off x="1186920" y="2412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5" name=""/>
          <p:cNvSpPr/>
          <p:nvPr/>
        </p:nvSpPr>
        <p:spPr>
          <a:xfrm>
            <a:off x="1186920" y="2417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6" name=""/>
          <p:cNvSpPr/>
          <p:nvPr/>
        </p:nvSpPr>
        <p:spPr>
          <a:xfrm>
            <a:off x="1186920" y="242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7" name=""/>
          <p:cNvSpPr/>
          <p:nvPr/>
        </p:nvSpPr>
        <p:spPr>
          <a:xfrm flipH="1">
            <a:off x="1182240" y="24264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8" name=""/>
          <p:cNvSpPr/>
          <p:nvPr/>
        </p:nvSpPr>
        <p:spPr>
          <a:xfrm>
            <a:off x="1182240" y="24361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9" name=""/>
          <p:cNvSpPr/>
          <p:nvPr/>
        </p:nvSpPr>
        <p:spPr>
          <a:xfrm>
            <a:off x="1182240" y="2450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0" name=""/>
          <p:cNvSpPr/>
          <p:nvPr/>
        </p:nvSpPr>
        <p:spPr>
          <a:xfrm flipH="1">
            <a:off x="1177560" y="24552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1" name=""/>
          <p:cNvSpPr/>
          <p:nvPr/>
        </p:nvSpPr>
        <p:spPr>
          <a:xfrm>
            <a:off x="1177560" y="24742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2" name=""/>
          <p:cNvSpPr/>
          <p:nvPr/>
        </p:nvSpPr>
        <p:spPr>
          <a:xfrm>
            <a:off x="1177560" y="2488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3" name=""/>
          <p:cNvSpPr/>
          <p:nvPr/>
        </p:nvSpPr>
        <p:spPr>
          <a:xfrm>
            <a:off x="1177560" y="24980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4" name=""/>
          <p:cNvSpPr/>
          <p:nvPr/>
        </p:nvSpPr>
        <p:spPr>
          <a:xfrm>
            <a:off x="1177560" y="2521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5" name=""/>
          <p:cNvSpPr/>
          <p:nvPr/>
        </p:nvSpPr>
        <p:spPr>
          <a:xfrm>
            <a:off x="1177560" y="2531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6" name=""/>
          <p:cNvSpPr/>
          <p:nvPr/>
        </p:nvSpPr>
        <p:spPr>
          <a:xfrm>
            <a:off x="1177560" y="25408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7" name=""/>
          <p:cNvSpPr/>
          <p:nvPr/>
        </p:nvSpPr>
        <p:spPr>
          <a:xfrm flipH="1">
            <a:off x="1172880" y="2564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8" name=""/>
          <p:cNvSpPr/>
          <p:nvPr/>
        </p:nvSpPr>
        <p:spPr>
          <a:xfrm>
            <a:off x="1172880" y="2574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9" name=""/>
          <p:cNvSpPr/>
          <p:nvPr/>
        </p:nvSpPr>
        <p:spPr>
          <a:xfrm>
            <a:off x="1172880" y="2593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0" name=""/>
          <p:cNvSpPr/>
          <p:nvPr/>
        </p:nvSpPr>
        <p:spPr>
          <a:xfrm>
            <a:off x="1172880" y="2602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1" name=""/>
          <p:cNvSpPr/>
          <p:nvPr/>
        </p:nvSpPr>
        <p:spPr>
          <a:xfrm>
            <a:off x="1172880" y="2612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2" name=""/>
          <p:cNvSpPr/>
          <p:nvPr/>
        </p:nvSpPr>
        <p:spPr>
          <a:xfrm>
            <a:off x="1172880" y="2621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3" name=""/>
          <p:cNvSpPr/>
          <p:nvPr/>
        </p:nvSpPr>
        <p:spPr>
          <a:xfrm>
            <a:off x="1172880" y="2636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4" name=""/>
          <p:cNvSpPr/>
          <p:nvPr/>
        </p:nvSpPr>
        <p:spPr>
          <a:xfrm>
            <a:off x="1172880" y="264564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5" name=""/>
          <p:cNvSpPr/>
          <p:nvPr/>
        </p:nvSpPr>
        <p:spPr>
          <a:xfrm>
            <a:off x="1172880" y="2679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6" name=""/>
          <p:cNvSpPr/>
          <p:nvPr/>
        </p:nvSpPr>
        <p:spPr>
          <a:xfrm>
            <a:off x="1172880" y="2693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7" name=""/>
          <p:cNvSpPr/>
          <p:nvPr/>
        </p:nvSpPr>
        <p:spPr>
          <a:xfrm>
            <a:off x="1172880" y="2702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8" name=""/>
          <p:cNvSpPr/>
          <p:nvPr/>
        </p:nvSpPr>
        <p:spPr>
          <a:xfrm>
            <a:off x="1172880" y="2717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9" name=""/>
          <p:cNvSpPr/>
          <p:nvPr/>
        </p:nvSpPr>
        <p:spPr>
          <a:xfrm>
            <a:off x="1172880" y="272664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0" name=""/>
          <p:cNvSpPr/>
          <p:nvPr/>
        </p:nvSpPr>
        <p:spPr>
          <a:xfrm>
            <a:off x="1172880" y="27507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1" name=""/>
          <p:cNvSpPr/>
          <p:nvPr/>
        </p:nvSpPr>
        <p:spPr>
          <a:xfrm>
            <a:off x="1177560" y="276480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2" name=""/>
          <p:cNvSpPr/>
          <p:nvPr/>
        </p:nvSpPr>
        <p:spPr>
          <a:xfrm>
            <a:off x="1177560" y="2788920"/>
            <a:ext cx="46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3" name=""/>
          <p:cNvSpPr/>
          <p:nvPr/>
        </p:nvSpPr>
        <p:spPr>
          <a:xfrm>
            <a:off x="1182240" y="280764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4" name=""/>
          <p:cNvSpPr/>
          <p:nvPr/>
        </p:nvSpPr>
        <p:spPr>
          <a:xfrm>
            <a:off x="1182240" y="2831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5" name=""/>
          <p:cNvSpPr/>
          <p:nvPr/>
        </p:nvSpPr>
        <p:spPr>
          <a:xfrm>
            <a:off x="1182240" y="28411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6" name=""/>
          <p:cNvSpPr/>
          <p:nvPr/>
        </p:nvSpPr>
        <p:spPr>
          <a:xfrm>
            <a:off x="1182240" y="2864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7" name=""/>
          <p:cNvSpPr/>
          <p:nvPr/>
        </p:nvSpPr>
        <p:spPr>
          <a:xfrm flipH="1">
            <a:off x="1177560" y="28746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8" name=""/>
          <p:cNvSpPr/>
          <p:nvPr/>
        </p:nvSpPr>
        <p:spPr>
          <a:xfrm>
            <a:off x="1177560" y="2893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9" name=""/>
          <p:cNvSpPr/>
          <p:nvPr/>
        </p:nvSpPr>
        <p:spPr>
          <a:xfrm>
            <a:off x="1177560" y="2917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0" name=""/>
          <p:cNvSpPr/>
          <p:nvPr/>
        </p:nvSpPr>
        <p:spPr>
          <a:xfrm>
            <a:off x="1177560" y="2941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1" name=""/>
          <p:cNvSpPr/>
          <p:nvPr/>
        </p:nvSpPr>
        <p:spPr>
          <a:xfrm flipH="1">
            <a:off x="1172880" y="2950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2" name=""/>
          <p:cNvSpPr/>
          <p:nvPr/>
        </p:nvSpPr>
        <p:spPr>
          <a:xfrm>
            <a:off x="1172880" y="29602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3" name=""/>
          <p:cNvSpPr/>
          <p:nvPr/>
        </p:nvSpPr>
        <p:spPr>
          <a:xfrm>
            <a:off x="1172880" y="298404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4" name=""/>
          <p:cNvSpPr/>
          <p:nvPr/>
        </p:nvSpPr>
        <p:spPr>
          <a:xfrm>
            <a:off x="1172880" y="30081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5" name=""/>
          <p:cNvSpPr/>
          <p:nvPr/>
        </p:nvSpPr>
        <p:spPr>
          <a:xfrm>
            <a:off x="1177560" y="3031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6" name=""/>
          <p:cNvSpPr/>
          <p:nvPr/>
        </p:nvSpPr>
        <p:spPr>
          <a:xfrm>
            <a:off x="1177560" y="30463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7" name=""/>
          <p:cNvSpPr/>
          <p:nvPr/>
        </p:nvSpPr>
        <p:spPr>
          <a:xfrm>
            <a:off x="1177560" y="30700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8" name=""/>
          <p:cNvSpPr/>
          <p:nvPr/>
        </p:nvSpPr>
        <p:spPr>
          <a:xfrm>
            <a:off x="1177560" y="30938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9" name=""/>
          <p:cNvSpPr/>
          <p:nvPr/>
        </p:nvSpPr>
        <p:spPr>
          <a:xfrm>
            <a:off x="1182240" y="310824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0" name=""/>
          <p:cNvSpPr/>
          <p:nvPr/>
        </p:nvSpPr>
        <p:spPr>
          <a:xfrm>
            <a:off x="1182240" y="3136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1" name=""/>
          <p:cNvSpPr/>
          <p:nvPr/>
        </p:nvSpPr>
        <p:spPr>
          <a:xfrm>
            <a:off x="1182240" y="31604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2" name=""/>
          <p:cNvSpPr/>
          <p:nvPr/>
        </p:nvSpPr>
        <p:spPr>
          <a:xfrm>
            <a:off x="1182240" y="31748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3" name=""/>
          <p:cNvSpPr/>
          <p:nvPr/>
        </p:nvSpPr>
        <p:spPr>
          <a:xfrm flipH="1">
            <a:off x="1177560" y="319860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4" name=""/>
          <p:cNvSpPr/>
          <p:nvPr/>
        </p:nvSpPr>
        <p:spPr>
          <a:xfrm>
            <a:off x="1177560" y="32274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5" name=""/>
          <p:cNvSpPr/>
          <p:nvPr/>
        </p:nvSpPr>
        <p:spPr>
          <a:xfrm flipH="1">
            <a:off x="1172880" y="324144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6" name=""/>
          <p:cNvSpPr/>
          <p:nvPr/>
        </p:nvSpPr>
        <p:spPr>
          <a:xfrm flipH="1">
            <a:off x="1168200" y="326556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7" name=""/>
          <p:cNvSpPr/>
          <p:nvPr/>
        </p:nvSpPr>
        <p:spPr>
          <a:xfrm>
            <a:off x="1168200" y="3294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8" name=""/>
          <p:cNvSpPr/>
          <p:nvPr/>
        </p:nvSpPr>
        <p:spPr>
          <a:xfrm flipH="1">
            <a:off x="1163160" y="330840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9" name=""/>
          <p:cNvSpPr/>
          <p:nvPr/>
        </p:nvSpPr>
        <p:spPr>
          <a:xfrm flipH="1">
            <a:off x="1158480" y="33321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0" name=""/>
          <p:cNvSpPr/>
          <p:nvPr/>
        </p:nvSpPr>
        <p:spPr>
          <a:xfrm flipH="1">
            <a:off x="1153800" y="33609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1" name=""/>
          <p:cNvSpPr/>
          <p:nvPr/>
        </p:nvSpPr>
        <p:spPr>
          <a:xfrm>
            <a:off x="1153800" y="33703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2" name=""/>
          <p:cNvSpPr/>
          <p:nvPr/>
        </p:nvSpPr>
        <p:spPr>
          <a:xfrm flipH="1">
            <a:off x="1149120" y="3389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3" name=""/>
          <p:cNvSpPr/>
          <p:nvPr/>
        </p:nvSpPr>
        <p:spPr>
          <a:xfrm>
            <a:off x="1149120" y="33940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4" name=""/>
          <p:cNvSpPr/>
          <p:nvPr/>
        </p:nvSpPr>
        <p:spPr>
          <a:xfrm>
            <a:off x="1149120" y="3408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5" name=""/>
          <p:cNvSpPr/>
          <p:nvPr/>
        </p:nvSpPr>
        <p:spPr>
          <a:xfrm>
            <a:off x="1149120" y="3413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6" name=""/>
          <p:cNvSpPr/>
          <p:nvPr/>
        </p:nvSpPr>
        <p:spPr>
          <a:xfrm flipH="1">
            <a:off x="1144080" y="34178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7" name=""/>
          <p:cNvSpPr/>
          <p:nvPr/>
        </p:nvSpPr>
        <p:spPr>
          <a:xfrm flipH="1">
            <a:off x="1139400" y="342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8" name=""/>
          <p:cNvSpPr/>
          <p:nvPr/>
        </p:nvSpPr>
        <p:spPr>
          <a:xfrm flipH="1">
            <a:off x="1134720" y="342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9" name=""/>
          <p:cNvSpPr/>
          <p:nvPr/>
        </p:nvSpPr>
        <p:spPr>
          <a:xfrm flipH="1">
            <a:off x="1130040" y="342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0" name=""/>
          <p:cNvSpPr/>
          <p:nvPr/>
        </p:nvSpPr>
        <p:spPr>
          <a:xfrm flipH="1">
            <a:off x="1120320" y="3422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1" name=""/>
          <p:cNvSpPr/>
          <p:nvPr/>
        </p:nvSpPr>
        <p:spPr>
          <a:xfrm flipH="1">
            <a:off x="1115640" y="342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2" name=""/>
          <p:cNvSpPr/>
          <p:nvPr/>
        </p:nvSpPr>
        <p:spPr>
          <a:xfrm flipH="1" flipV="1">
            <a:off x="1091880" y="341316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3" name=""/>
          <p:cNvSpPr/>
          <p:nvPr/>
        </p:nvSpPr>
        <p:spPr>
          <a:xfrm flipH="1" flipV="1">
            <a:off x="1082160" y="3408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4" name=""/>
          <p:cNvSpPr/>
          <p:nvPr/>
        </p:nvSpPr>
        <p:spPr>
          <a:xfrm flipH="1">
            <a:off x="1072800" y="3408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5" name=""/>
          <p:cNvSpPr/>
          <p:nvPr/>
        </p:nvSpPr>
        <p:spPr>
          <a:xfrm flipH="1" flipV="1">
            <a:off x="1063080" y="3403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6" name=""/>
          <p:cNvSpPr/>
          <p:nvPr/>
        </p:nvSpPr>
        <p:spPr>
          <a:xfrm flipH="1">
            <a:off x="1053720" y="3403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7" name=""/>
          <p:cNvSpPr/>
          <p:nvPr/>
        </p:nvSpPr>
        <p:spPr>
          <a:xfrm flipH="1" flipV="1">
            <a:off x="1034640" y="33987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8" name=""/>
          <p:cNvSpPr/>
          <p:nvPr/>
        </p:nvSpPr>
        <p:spPr>
          <a:xfrm flipH="1">
            <a:off x="1010880" y="33987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9" name=""/>
          <p:cNvSpPr/>
          <p:nvPr/>
        </p:nvSpPr>
        <p:spPr>
          <a:xfrm flipH="1" flipV="1">
            <a:off x="986760" y="339408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0" name=""/>
          <p:cNvSpPr/>
          <p:nvPr/>
        </p:nvSpPr>
        <p:spPr>
          <a:xfrm flipH="1" flipV="1">
            <a:off x="963000" y="33894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1" name=""/>
          <p:cNvSpPr/>
          <p:nvPr/>
        </p:nvSpPr>
        <p:spPr>
          <a:xfrm flipH="1">
            <a:off x="953640" y="3389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2" name=""/>
          <p:cNvSpPr/>
          <p:nvPr/>
        </p:nvSpPr>
        <p:spPr>
          <a:xfrm flipH="1" flipV="1">
            <a:off x="939240" y="3384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3" name=""/>
          <p:cNvSpPr/>
          <p:nvPr/>
        </p:nvSpPr>
        <p:spPr>
          <a:xfrm flipH="1">
            <a:off x="924840" y="3384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4" name=""/>
          <p:cNvSpPr/>
          <p:nvPr/>
        </p:nvSpPr>
        <p:spPr>
          <a:xfrm flipH="1" flipV="1">
            <a:off x="896400" y="338004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5" name=""/>
          <p:cNvSpPr/>
          <p:nvPr/>
        </p:nvSpPr>
        <p:spPr>
          <a:xfrm flipH="1">
            <a:off x="882000" y="3380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6" name=""/>
          <p:cNvSpPr/>
          <p:nvPr/>
        </p:nvSpPr>
        <p:spPr>
          <a:xfrm flipH="1" flipV="1">
            <a:off x="853200" y="337500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7" name=""/>
          <p:cNvSpPr/>
          <p:nvPr/>
        </p:nvSpPr>
        <p:spPr>
          <a:xfrm flipH="1" flipV="1">
            <a:off x="824760" y="33703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8" name=""/>
          <p:cNvSpPr/>
          <p:nvPr/>
        </p:nvSpPr>
        <p:spPr>
          <a:xfrm flipH="1">
            <a:off x="791280" y="33703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9" name=""/>
          <p:cNvSpPr/>
          <p:nvPr/>
        </p:nvSpPr>
        <p:spPr>
          <a:xfrm flipH="1">
            <a:off x="777240" y="33703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0" name=""/>
          <p:cNvSpPr/>
          <p:nvPr/>
        </p:nvSpPr>
        <p:spPr>
          <a:xfrm flipH="1">
            <a:off x="743760" y="33703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1" name=""/>
          <p:cNvSpPr/>
          <p:nvPr/>
        </p:nvSpPr>
        <p:spPr>
          <a:xfrm flipH="1">
            <a:off x="714960" y="33750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2" name=""/>
          <p:cNvSpPr/>
          <p:nvPr/>
        </p:nvSpPr>
        <p:spPr>
          <a:xfrm flipH="1">
            <a:off x="686520" y="337500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3" name=""/>
          <p:cNvSpPr/>
          <p:nvPr/>
        </p:nvSpPr>
        <p:spPr>
          <a:xfrm flipH="1">
            <a:off x="672120" y="3380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4" name=""/>
          <p:cNvSpPr/>
          <p:nvPr/>
        </p:nvSpPr>
        <p:spPr>
          <a:xfrm flipH="1">
            <a:off x="648360" y="33800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5" name=""/>
          <p:cNvSpPr/>
          <p:nvPr/>
        </p:nvSpPr>
        <p:spPr>
          <a:xfrm flipH="1">
            <a:off x="624600" y="33847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6" name=""/>
          <p:cNvSpPr/>
          <p:nvPr/>
        </p:nvSpPr>
        <p:spPr>
          <a:xfrm flipH="1">
            <a:off x="610200" y="3384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7" name=""/>
          <p:cNvSpPr/>
          <p:nvPr/>
        </p:nvSpPr>
        <p:spPr>
          <a:xfrm flipH="1">
            <a:off x="591120" y="3389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8" name=""/>
          <p:cNvSpPr/>
          <p:nvPr/>
        </p:nvSpPr>
        <p:spPr>
          <a:xfrm flipH="1">
            <a:off x="576720" y="3389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9" name=""/>
          <p:cNvSpPr/>
          <p:nvPr/>
        </p:nvSpPr>
        <p:spPr>
          <a:xfrm flipH="1">
            <a:off x="557640" y="33940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0" name=""/>
          <p:cNvSpPr/>
          <p:nvPr/>
        </p:nvSpPr>
        <p:spPr>
          <a:xfrm flipH="1">
            <a:off x="543600" y="33987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1" name=""/>
          <p:cNvSpPr/>
          <p:nvPr/>
        </p:nvSpPr>
        <p:spPr>
          <a:xfrm flipH="1">
            <a:off x="524520" y="33987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2" name=""/>
          <p:cNvSpPr/>
          <p:nvPr/>
        </p:nvSpPr>
        <p:spPr>
          <a:xfrm flipH="1">
            <a:off x="514800" y="3403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3" name=""/>
          <p:cNvSpPr/>
          <p:nvPr/>
        </p:nvSpPr>
        <p:spPr>
          <a:xfrm flipH="1">
            <a:off x="495720" y="34084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4" name=""/>
          <p:cNvSpPr/>
          <p:nvPr/>
        </p:nvSpPr>
        <p:spPr>
          <a:xfrm flipH="1">
            <a:off x="486360" y="3417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5" name=""/>
          <p:cNvSpPr/>
          <p:nvPr/>
        </p:nvSpPr>
        <p:spPr>
          <a:xfrm flipH="1">
            <a:off x="467280" y="34178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6" name=""/>
          <p:cNvSpPr/>
          <p:nvPr/>
        </p:nvSpPr>
        <p:spPr>
          <a:xfrm flipH="1">
            <a:off x="457560" y="3427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7" name=""/>
          <p:cNvSpPr/>
          <p:nvPr/>
        </p:nvSpPr>
        <p:spPr>
          <a:xfrm flipH="1">
            <a:off x="438480" y="34322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8" name=""/>
          <p:cNvSpPr/>
          <p:nvPr/>
        </p:nvSpPr>
        <p:spPr>
          <a:xfrm flipH="1">
            <a:off x="429120" y="34369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9" name=""/>
          <p:cNvSpPr/>
          <p:nvPr/>
        </p:nvSpPr>
        <p:spPr>
          <a:xfrm flipH="1">
            <a:off x="410040" y="3441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0" name=""/>
          <p:cNvSpPr/>
          <p:nvPr/>
        </p:nvSpPr>
        <p:spPr>
          <a:xfrm flipH="1">
            <a:off x="400320" y="34466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1" name=""/>
          <p:cNvSpPr/>
          <p:nvPr/>
        </p:nvSpPr>
        <p:spPr>
          <a:xfrm flipH="1">
            <a:off x="381240" y="3451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2" name=""/>
          <p:cNvSpPr/>
          <p:nvPr/>
        </p:nvSpPr>
        <p:spPr>
          <a:xfrm flipH="1">
            <a:off x="371880" y="3456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3" name=""/>
          <p:cNvSpPr/>
          <p:nvPr/>
        </p:nvSpPr>
        <p:spPr>
          <a:xfrm flipH="1">
            <a:off x="367200" y="3461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4" name=""/>
          <p:cNvSpPr/>
          <p:nvPr/>
        </p:nvSpPr>
        <p:spPr>
          <a:xfrm flipH="1">
            <a:off x="352800" y="3461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5" name=""/>
          <p:cNvSpPr/>
          <p:nvPr/>
        </p:nvSpPr>
        <p:spPr>
          <a:xfrm>
            <a:off x="352800" y="3465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6" name=""/>
          <p:cNvSpPr/>
          <p:nvPr/>
        </p:nvSpPr>
        <p:spPr>
          <a:xfrm flipH="1">
            <a:off x="343080" y="3470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7" name=""/>
          <p:cNvSpPr/>
          <p:nvPr/>
        </p:nvSpPr>
        <p:spPr>
          <a:xfrm flipH="1">
            <a:off x="338400" y="3470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8" name=""/>
          <p:cNvSpPr/>
          <p:nvPr/>
        </p:nvSpPr>
        <p:spPr>
          <a:xfrm flipV="1">
            <a:off x="338400" y="3465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9" name=""/>
          <p:cNvSpPr/>
          <p:nvPr/>
        </p:nvSpPr>
        <p:spPr>
          <a:xfrm flipH="1">
            <a:off x="333720" y="346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0" name=""/>
          <p:cNvSpPr/>
          <p:nvPr/>
        </p:nvSpPr>
        <p:spPr>
          <a:xfrm flipV="1">
            <a:off x="333720" y="3456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1" name=""/>
          <p:cNvSpPr/>
          <p:nvPr/>
        </p:nvSpPr>
        <p:spPr>
          <a:xfrm flipH="1" flipV="1">
            <a:off x="324360" y="34466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2" name=""/>
          <p:cNvSpPr/>
          <p:nvPr/>
        </p:nvSpPr>
        <p:spPr>
          <a:xfrm flipV="1">
            <a:off x="324360" y="344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3" name=""/>
          <p:cNvSpPr/>
          <p:nvPr/>
        </p:nvSpPr>
        <p:spPr>
          <a:xfrm flipH="1" flipV="1">
            <a:off x="314640" y="342756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4" name=""/>
          <p:cNvSpPr/>
          <p:nvPr/>
        </p:nvSpPr>
        <p:spPr>
          <a:xfrm flipV="1">
            <a:off x="314640" y="342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5" name=""/>
          <p:cNvSpPr/>
          <p:nvPr/>
        </p:nvSpPr>
        <p:spPr>
          <a:xfrm flipH="1" flipV="1">
            <a:off x="309960" y="34038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6" name=""/>
          <p:cNvSpPr/>
          <p:nvPr/>
        </p:nvSpPr>
        <p:spPr>
          <a:xfrm flipH="1" flipV="1">
            <a:off x="305280" y="33847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7" name=""/>
          <p:cNvSpPr/>
          <p:nvPr/>
        </p:nvSpPr>
        <p:spPr>
          <a:xfrm flipV="1">
            <a:off x="305280" y="3375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8" name=""/>
          <p:cNvSpPr/>
          <p:nvPr/>
        </p:nvSpPr>
        <p:spPr>
          <a:xfrm flipV="1">
            <a:off x="305280" y="3365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9" name=""/>
          <p:cNvSpPr/>
          <p:nvPr/>
        </p:nvSpPr>
        <p:spPr>
          <a:xfrm flipV="1">
            <a:off x="305280" y="333684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0" name=""/>
          <p:cNvSpPr/>
          <p:nvPr/>
        </p:nvSpPr>
        <p:spPr>
          <a:xfrm flipV="1">
            <a:off x="305280" y="3327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1" name=""/>
          <p:cNvSpPr/>
          <p:nvPr/>
        </p:nvSpPr>
        <p:spPr>
          <a:xfrm flipV="1">
            <a:off x="305280" y="33130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2" name=""/>
          <p:cNvSpPr/>
          <p:nvPr/>
        </p:nvSpPr>
        <p:spPr>
          <a:xfrm flipV="1">
            <a:off x="309960" y="3294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3" name=""/>
          <p:cNvSpPr/>
          <p:nvPr/>
        </p:nvSpPr>
        <p:spPr>
          <a:xfrm flipV="1">
            <a:off x="309960" y="3284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4" name=""/>
          <p:cNvSpPr/>
          <p:nvPr/>
        </p:nvSpPr>
        <p:spPr>
          <a:xfrm flipV="1">
            <a:off x="309960" y="32655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5" name=""/>
          <p:cNvSpPr/>
          <p:nvPr/>
        </p:nvSpPr>
        <p:spPr>
          <a:xfrm flipV="1">
            <a:off x="309960" y="3255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6" name=""/>
          <p:cNvSpPr/>
          <p:nvPr/>
        </p:nvSpPr>
        <p:spPr>
          <a:xfrm flipV="1">
            <a:off x="309960" y="3246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7" name=""/>
          <p:cNvSpPr/>
          <p:nvPr/>
        </p:nvSpPr>
        <p:spPr>
          <a:xfrm flipV="1">
            <a:off x="309960" y="32227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8" name=""/>
          <p:cNvSpPr/>
          <p:nvPr/>
        </p:nvSpPr>
        <p:spPr>
          <a:xfrm flipV="1">
            <a:off x="309960" y="32083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9" name=""/>
          <p:cNvSpPr/>
          <p:nvPr/>
        </p:nvSpPr>
        <p:spPr>
          <a:xfrm flipV="1">
            <a:off x="309960" y="3198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0" name=""/>
          <p:cNvSpPr/>
          <p:nvPr/>
        </p:nvSpPr>
        <p:spPr>
          <a:xfrm flipV="1">
            <a:off x="309960" y="3141360"/>
            <a:ext cx="0" cy="572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1" name=""/>
          <p:cNvSpPr/>
          <p:nvPr/>
        </p:nvSpPr>
        <p:spPr>
          <a:xfrm flipV="1">
            <a:off x="309960" y="31222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2" name=""/>
          <p:cNvSpPr/>
          <p:nvPr/>
        </p:nvSpPr>
        <p:spPr>
          <a:xfrm flipH="1" flipV="1">
            <a:off x="305280" y="307944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3" name=""/>
          <p:cNvSpPr/>
          <p:nvPr/>
        </p:nvSpPr>
        <p:spPr>
          <a:xfrm flipV="1">
            <a:off x="305280" y="30654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4" name=""/>
          <p:cNvSpPr/>
          <p:nvPr/>
        </p:nvSpPr>
        <p:spPr>
          <a:xfrm flipH="1" flipV="1">
            <a:off x="295560" y="3031920"/>
            <a:ext cx="972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5" name=""/>
          <p:cNvSpPr/>
          <p:nvPr/>
        </p:nvSpPr>
        <p:spPr>
          <a:xfrm flipH="1" flipV="1">
            <a:off x="290880" y="3022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6" name=""/>
          <p:cNvSpPr/>
          <p:nvPr/>
        </p:nvSpPr>
        <p:spPr>
          <a:xfrm flipV="1">
            <a:off x="290880" y="2998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7" name=""/>
          <p:cNvSpPr/>
          <p:nvPr/>
        </p:nvSpPr>
        <p:spPr>
          <a:xfrm flipV="1">
            <a:off x="290880" y="2989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8" name=""/>
          <p:cNvSpPr/>
          <p:nvPr/>
        </p:nvSpPr>
        <p:spPr>
          <a:xfrm flipV="1">
            <a:off x="290880" y="2970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9" name=""/>
          <p:cNvSpPr/>
          <p:nvPr/>
        </p:nvSpPr>
        <p:spPr>
          <a:xfrm flipV="1">
            <a:off x="290880" y="29556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0" name=""/>
          <p:cNvSpPr/>
          <p:nvPr/>
        </p:nvSpPr>
        <p:spPr>
          <a:xfrm flipV="1">
            <a:off x="290880" y="2941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1" name=""/>
          <p:cNvSpPr/>
          <p:nvPr/>
        </p:nvSpPr>
        <p:spPr>
          <a:xfrm flipV="1">
            <a:off x="290880" y="29271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2" name=""/>
          <p:cNvSpPr/>
          <p:nvPr/>
        </p:nvSpPr>
        <p:spPr>
          <a:xfrm flipV="1">
            <a:off x="290880" y="2883960"/>
            <a:ext cx="9360" cy="43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3" name=""/>
          <p:cNvSpPr/>
          <p:nvPr/>
        </p:nvSpPr>
        <p:spPr>
          <a:xfrm flipV="1">
            <a:off x="300240" y="28699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4" name=""/>
          <p:cNvSpPr/>
          <p:nvPr/>
        </p:nvSpPr>
        <p:spPr>
          <a:xfrm flipV="1">
            <a:off x="300240" y="28508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5" name=""/>
          <p:cNvSpPr/>
          <p:nvPr/>
        </p:nvSpPr>
        <p:spPr>
          <a:xfrm flipV="1">
            <a:off x="305280" y="282204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6" name=""/>
          <p:cNvSpPr/>
          <p:nvPr/>
        </p:nvSpPr>
        <p:spPr>
          <a:xfrm flipV="1">
            <a:off x="305280" y="2807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7" name=""/>
          <p:cNvSpPr/>
          <p:nvPr/>
        </p:nvSpPr>
        <p:spPr>
          <a:xfrm flipV="1">
            <a:off x="305280" y="277920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8" name=""/>
          <p:cNvSpPr/>
          <p:nvPr/>
        </p:nvSpPr>
        <p:spPr>
          <a:xfrm flipV="1">
            <a:off x="309960" y="275076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9" name=""/>
          <p:cNvSpPr/>
          <p:nvPr/>
        </p:nvSpPr>
        <p:spPr>
          <a:xfrm flipV="1">
            <a:off x="309960" y="2736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0" name=""/>
          <p:cNvSpPr/>
          <p:nvPr/>
        </p:nvSpPr>
        <p:spPr>
          <a:xfrm flipV="1">
            <a:off x="309960" y="269352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1" name=""/>
          <p:cNvSpPr/>
          <p:nvPr/>
        </p:nvSpPr>
        <p:spPr>
          <a:xfrm flipV="1">
            <a:off x="314640" y="2679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2" name=""/>
          <p:cNvSpPr/>
          <p:nvPr/>
        </p:nvSpPr>
        <p:spPr>
          <a:xfrm flipV="1">
            <a:off x="314640" y="26647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3" name=""/>
          <p:cNvSpPr/>
          <p:nvPr/>
        </p:nvSpPr>
        <p:spPr>
          <a:xfrm flipV="1">
            <a:off x="314640" y="262188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4" name=""/>
          <p:cNvSpPr/>
          <p:nvPr/>
        </p:nvSpPr>
        <p:spPr>
          <a:xfrm flipV="1">
            <a:off x="319320" y="2607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5" name=""/>
          <p:cNvSpPr/>
          <p:nvPr/>
        </p:nvSpPr>
        <p:spPr>
          <a:xfrm flipV="1">
            <a:off x="319320" y="2598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6" name=""/>
          <p:cNvSpPr/>
          <p:nvPr/>
        </p:nvSpPr>
        <p:spPr>
          <a:xfrm flipV="1">
            <a:off x="319320" y="2555280"/>
            <a:ext cx="504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7" name=""/>
          <p:cNvSpPr/>
          <p:nvPr/>
        </p:nvSpPr>
        <p:spPr>
          <a:xfrm flipV="1">
            <a:off x="324360" y="2545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8" name=""/>
          <p:cNvSpPr/>
          <p:nvPr/>
        </p:nvSpPr>
        <p:spPr>
          <a:xfrm flipV="1">
            <a:off x="324360" y="253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9" name=""/>
          <p:cNvSpPr/>
          <p:nvPr/>
        </p:nvSpPr>
        <p:spPr>
          <a:xfrm flipV="1">
            <a:off x="324360" y="2521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0" name=""/>
          <p:cNvSpPr/>
          <p:nvPr/>
        </p:nvSpPr>
        <p:spPr>
          <a:xfrm flipV="1">
            <a:off x="324360" y="25120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1" name=""/>
          <p:cNvSpPr/>
          <p:nvPr/>
        </p:nvSpPr>
        <p:spPr>
          <a:xfrm flipV="1">
            <a:off x="329040" y="250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2" name=""/>
          <p:cNvSpPr/>
          <p:nvPr/>
        </p:nvSpPr>
        <p:spPr>
          <a:xfrm flipV="1">
            <a:off x="329040" y="24980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3" name=""/>
          <p:cNvSpPr/>
          <p:nvPr/>
        </p:nvSpPr>
        <p:spPr>
          <a:xfrm flipV="1">
            <a:off x="338400" y="2493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4" name=""/>
          <p:cNvSpPr/>
          <p:nvPr/>
        </p:nvSpPr>
        <p:spPr>
          <a:xfrm flipV="1">
            <a:off x="343080" y="24836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5" name=""/>
          <p:cNvSpPr/>
          <p:nvPr/>
        </p:nvSpPr>
        <p:spPr>
          <a:xfrm flipV="1">
            <a:off x="352800" y="24742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6" name=""/>
          <p:cNvSpPr/>
          <p:nvPr/>
        </p:nvSpPr>
        <p:spPr>
          <a:xfrm flipV="1">
            <a:off x="362160" y="24692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7" name=""/>
          <p:cNvSpPr/>
          <p:nvPr/>
        </p:nvSpPr>
        <p:spPr>
          <a:xfrm flipV="1">
            <a:off x="367200" y="24598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8" name=""/>
          <p:cNvSpPr/>
          <p:nvPr/>
        </p:nvSpPr>
        <p:spPr>
          <a:xfrm flipV="1">
            <a:off x="386280" y="2455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9" name=""/>
          <p:cNvSpPr/>
          <p:nvPr/>
        </p:nvSpPr>
        <p:spPr>
          <a:xfrm flipV="1">
            <a:off x="390960" y="2450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0" name=""/>
          <p:cNvSpPr/>
          <p:nvPr/>
        </p:nvSpPr>
        <p:spPr>
          <a:xfrm flipV="1">
            <a:off x="395640" y="2445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1" name=""/>
          <p:cNvSpPr/>
          <p:nvPr/>
        </p:nvSpPr>
        <p:spPr>
          <a:xfrm flipV="1">
            <a:off x="410040" y="2440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2" name=""/>
          <p:cNvSpPr/>
          <p:nvPr/>
        </p:nvSpPr>
        <p:spPr>
          <a:xfrm>
            <a:off x="419400" y="2440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3" name=""/>
          <p:cNvSpPr/>
          <p:nvPr/>
        </p:nvSpPr>
        <p:spPr>
          <a:xfrm>
            <a:off x="424440" y="24408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4" name=""/>
          <p:cNvSpPr/>
          <p:nvPr/>
        </p:nvSpPr>
        <p:spPr>
          <a:xfrm>
            <a:off x="438480" y="2445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5" name=""/>
          <p:cNvSpPr/>
          <p:nvPr/>
        </p:nvSpPr>
        <p:spPr>
          <a:xfrm>
            <a:off x="448200" y="2445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6" name=""/>
          <p:cNvSpPr/>
          <p:nvPr/>
        </p:nvSpPr>
        <p:spPr>
          <a:xfrm>
            <a:off x="452880" y="244548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7" name=""/>
          <p:cNvSpPr/>
          <p:nvPr/>
        </p:nvSpPr>
        <p:spPr>
          <a:xfrm>
            <a:off x="481680" y="24454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8" name=""/>
          <p:cNvSpPr/>
          <p:nvPr/>
        </p:nvSpPr>
        <p:spPr>
          <a:xfrm>
            <a:off x="495720" y="2445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9" name=""/>
          <p:cNvSpPr/>
          <p:nvPr/>
        </p:nvSpPr>
        <p:spPr>
          <a:xfrm flipV="1">
            <a:off x="514800" y="2440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0" name=""/>
          <p:cNvSpPr/>
          <p:nvPr/>
        </p:nvSpPr>
        <p:spPr>
          <a:xfrm>
            <a:off x="538560" y="2440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1" name=""/>
          <p:cNvSpPr/>
          <p:nvPr/>
        </p:nvSpPr>
        <p:spPr>
          <a:xfrm>
            <a:off x="548280" y="2440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2" name=""/>
          <p:cNvSpPr/>
          <p:nvPr/>
        </p:nvSpPr>
        <p:spPr>
          <a:xfrm>
            <a:off x="562680" y="244080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3" name=""/>
          <p:cNvSpPr/>
          <p:nvPr/>
        </p:nvSpPr>
        <p:spPr>
          <a:xfrm>
            <a:off x="600840" y="2445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4" name=""/>
          <p:cNvSpPr/>
          <p:nvPr/>
        </p:nvSpPr>
        <p:spPr>
          <a:xfrm>
            <a:off x="619920" y="24501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5" name=""/>
          <p:cNvSpPr/>
          <p:nvPr/>
        </p:nvSpPr>
        <p:spPr>
          <a:xfrm>
            <a:off x="629280" y="245520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6" name=""/>
          <p:cNvSpPr/>
          <p:nvPr/>
        </p:nvSpPr>
        <p:spPr>
          <a:xfrm>
            <a:off x="658080" y="2459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7" name=""/>
          <p:cNvSpPr/>
          <p:nvPr/>
        </p:nvSpPr>
        <p:spPr>
          <a:xfrm>
            <a:off x="667440" y="2464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8" name=""/>
          <p:cNvSpPr/>
          <p:nvPr/>
        </p:nvSpPr>
        <p:spPr>
          <a:xfrm>
            <a:off x="686520" y="246456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9" name=""/>
          <p:cNvSpPr/>
          <p:nvPr/>
        </p:nvSpPr>
        <p:spPr>
          <a:xfrm>
            <a:off x="714960" y="24692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0" name=""/>
          <p:cNvSpPr/>
          <p:nvPr/>
        </p:nvSpPr>
        <p:spPr>
          <a:xfrm flipV="1">
            <a:off x="739080" y="2464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1" name=""/>
          <p:cNvSpPr/>
          <p:nvPr/>
        </p:nvSpPr>
        <p:spPr>
          <a:xfrm>
            <a:off x="758160" y="2464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2" name=""/>
          <p:cNvSpPr/>
          <p:nvPr/>
        </p:nvSpPr>
        <p:spPr>
          <a:xfrm flipV="1">
            <a:off x="772200" y="24598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3" name=""/>
          <p:cNvSpPr/>
          <p:nvPr/>
        </p:nvSpPr>
        <p:spPr>
          <a:xfrm flipV="1">
            <a:off x="805680" y="24552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4" name=""/>
          <p:cNvSpPr/>
          <p:nvPr/>
        </p:nvSpPr>
        <p:spPr>
          <a:xfrm>
            <a:off x="820080" y="2455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5" name=""/>
          <p:cNvSpPr/>
          <p:nvPr/>
        </p:nvSpPr>
        <p:spPr>
          <a:xfrm flipV="1">
            <a:off x="829440" y="24501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6" name=""/>
          <p:cNvSpPr/>
          <p:nvPr/>
        </p:nvSpPr>
        <p:spPr>
          <a:xfrm>
            <a:off x="839160" y="245016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7" name=""/>
          <p:cNvSpPr/>
          <p:nvPr/>
        </p:nvSpPr>
        <p:spPr>
          <a:xfrm flipV="1">
            <a:off x="867600" y="2445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8" name=""/>
          <p:cNvSpPr/>
          <p:nvPr/>
        </p:nvSpPr>
        <p:spPr>
          <a:xfrm>
            <a:off x="877320" y="2445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9" name=""/>
          <p:cNvSpPr/>
          <p:nvPr/>
        </p:nvSpPr>
        <p:spPr>
          <a:xfrm>
            <a:off x="886680" y="24454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0" name=""/>
          <p:cNvSpPr/>
          <p:nvPr/>
        </p:nvSpPr>
        <p:spPr>
          <a:xfrm>
            <a:off x="910440" y="2445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1" name=""/>
          <p:cNvSpPr/>
          <p:nvPr/>
        </p:nvSpPr>
        <p:spPr>
          <a:xfrm flipV="1">
            <a:off x="920160" y="2440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2" name=""/>
          <p:cNvSpPr/>
          <p:nvPr/>
        </p:nvSpPr>
        <p:spPr>
          <a:xfrm flipV="1">
            <a:off x="943920" y="2436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3" name=""/>
          <p:cNvSpPr/>
          <p:nvPr/>
        </p:nvSpPr>
        <p:spPr>
          <a:xfrm>
            <a:off x="958320" y="2436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4" name=""/>
          <p:cNvSpPr/>
          <p:nvPr/>
        </p:nvSpPr>
        <p:spPr>
          <a:xfrm flipV="1">
            <a:off x="967680" y="24310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5" name=""/>
          <p:cNvSpPr/>
          <p:nvPr/>
        </p:nvSpPr>
        <p:spPr>
          <a:xfrm>
            <a:off x="982080" y="2431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6" name=""/>
          <p:cNvSpPr/>
          <p:nvPr/>
        </p:nvSpPr>
        <p:spPr>
          <a:xfrm flipV="1">
            <a:off x="991800" y="2426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7" name=""/>
          <p:cNvSpPr/>
          <p:nvPr/>
        </p:nvSpPr>
        <p:spPr>
          <a:xfrm>
            <a:off x="996480" y="2426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8" name=""/>
          <p:cNvSpPr/>
          <p:nvPr/>
        </p:nvSpPr>
        <p:spPr>
          <a:xfrm>
            <a:off x="1005840" y="2426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9" name=""/>
          <p:cNvSpPr/>
          <p:nvPr/>
        </p:nvSpPr>
        <p:spPr>
          <a:xfrm flipV="1">
            <a:off x="1015560" y="24217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0" name=""/>
          <p:cNvSpPr/>
          <p:nvPr/>
        </p:nvSpPr>
        <p:spPr>
          <a:xfrm>
            <a:off x="1029600" y="24217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1" name=""/>
          <p:cNvSpPr/>
          <p:nvPr/>
        </p:nvSpPr>
        <p:spPr>
          <a:xfrm>
            <a:off x="1053720" y="2421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2" name=""/>
          <p:cNvSpPr/>
          <p:nvPr/>
        </p:nvSpPr>
        <p:spPr>
          <a:xfrm>
            <a:off x="1058400" y="2421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3" name=""/>
          <p:cNvSpPr/>
          <p:nvPr/>
        </p:nvSpPr>
        <p:spPr>
          <a:xfrm flipV="1">
            <a:off x="1067760" y="2412000"/>
            <a:ext cx="28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4" name=""/>
          <p:cNvSpPr/>
          <p:nvPr/>
        </p:nvSpPr>
        <p:spPr>
          <a:xfrm>
            <a:off x="1096560" y="2412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5" name=""/>
          <p:cNvSpPr/>
          <p:nvPr/>
        </p:nvSpPr>
        <p:spPr>
          <a:xfrm flipV="1">
            <a:off x="1105920" y="2407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6" name=""/>
          <p:cNvSpPr/>
          <p:nvPr/>
        </p:nvSpPr>
        <p:spPr>
          <a:xfrm flipV="1">
            <a:off x="1115640" y="2402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7" name=""/>
          <p:cNvSpPr/>
          <p:nvPr/>
        </p:nvSpPr>
        <p:spPr>
          <a:xfrm>
            <a:off x="1139400" y="2402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8" name=""/>
          <p:cNvSpPr/>
          <p:nvPr/>
        </p:nvSpPr>
        <p:spPr>
          <a:xfrm flipV="1">
            <a:off x="1144080" y="2397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9" name=""/>
          <p:cNvSpPr/>
          <p:nvPr/>
        </p:nvSpPr>
        <p:spPr>
          <a:xfrm>
            <a:off x="1153800" y="2397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0" name=""/>
          <p:cNvSpPr/>
          <p:nvPr/>
        </p:nvSpPr>
        <p:spPr>
          <a:xfrm>
            <a:off x="1158480" y="2397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1" name=""/>
          <p:cNvSpPr/>
          <p:nvPr/>
        </p:nvSpPr>
        <p:spPr>
          <a:xfrm>
            <a:off x="1168200" y="2397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2" name=""/>
          <p:cNvSpPr/>
          <p:nvPr/>
        </p:nvSpPr>
        <p:spPr>
          <a:xfrm>
            <a:off x="1172880" y="2397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3" name=""/>
          <p:cNvSpPr/>
          <p:nvPr/>
        </p:nvSpPr>
        <p:spPr>
          <a:xfrm>
            <a:off x="1177560" y="2397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4" name=""/>
          <p:cNvSpPr/>
          <p:nvPr/>
        </p:nvSpPr>
        <p:spPr>
          <a:xfrm>
            <a:off x="1182240" y="23979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5" name=""/>
          <p:cNvSpPr/>
          <p:nvPr/>
        </p:nvSpPr>
        <p:spPr>
          <a:xfrm>
            <a:off x="1191960" y="2407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6" name=""/>
          <p:cNvSpPr/>
          <p:nvPr/>
        </p:nvSpPr>
        <p:spPr>
          <a:xfrm>
            <a:off x="1196640" y="241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7" name=""/>
          <p:cNvSpPr/>
          <p:nvPr/>
        </p:nvSpPr>
        <p:spPr>
          <a:xfrm>
            <a:off x="1201320" y="2412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8" name=""/>
          <p:cNvSpPr/>
          <p:nvPr/>
        </p:nvSpPr>
        <p:spPr>
          <a:xfrm>
            <a:off x="1201320" y="2417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9" name=""/>
          <p:cNvSpPr/>
          <p:nvPr/>
        </p:nvSpPr>
        <p:spPr>
          <a:xfrm flipH="1">
            <a:off x="1196640" y="2421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0" name=""/>
          <p:cNvSpPr/>
          <p:nvPr/>
        </p:nvSpPr>
        <p:spPr>
          <a:xfrm>
            <a:off x="1196640" y="2426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1" name=""/>
          <p:cNvSpPr/>
          <p:nvPr/>
        </p:nvSpPr>
        <p:spPr>
          <a:xfrm flipH="1">
            <a:off x="1182240" y="24310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2" name=""/>
          <p:cNvSpPr/>
          <p:nvPr/>
        </p:nvSpPr>
        <p:spPr>
          <a:xfrm flipH="1">
            <a:off x="3060720" y="4762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3" name=""/>
          <p:cNvSpPr/>
          <p:nvPr/>
        </p:nvSpPr>
        <p:spPr>
          <a:xfrm flipH="1">
            <a:off x="3051000" y="4762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4" name=""/>
          <p:cNvSpPr/>
          <p:nvPr/>
        </p:nvSpPr>
        <p:spPr>
          <a:xfrm flipH="1" flipV="1">
            <a:off x="3036960" y="475740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5" name=""/>
          <p:cNvSpPr/>
          <p:nvPr/>
        </p:nvSpPr>
        <p:spPr>
          <a:xfrm flipH="1">
            <a:off x="3022560" y="4757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6" name=""/>
          <p:cNvSpPr/>
          <p:nvPr/>
        </p:nvSpPr>
        <p:spPr>
          <a:xfrm flipH="1" flipV="1">
            <a:off x="2998800" y="47527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7" name=""/>
          <p:cNvSpPr/>
          <p:nvPr/>
        </p:nvSpPr>
        <p:spPr>
          <a:xfrm flipH="1">
            <a:off x="2984400" y="4752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8" name=""/>
          <p:cNvSpPr/>
          <p:nvPr/>
        </p:nvSpPr>
        <p:spPr>
          <a:xfrm flipH="1">
            <a:off x="2975040" y="4752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9" name=""/>
          <p:cNvSpPr/>
          <p:nvPr/>
        </p:nvSpPr>
        <p:spPr>
          <a:xfrm flipH="1" flipV="1">
            <a:off x="2950920" y="474804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0" name=""/>
          <p:cNvSpPr/>
          <p:nvPr/>
        </p:nvSpPr>
        <p:spPr>
          <a:xfrm flipH="1">
            <a:off x="2936880" y="47480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1" name=""/>
          <p:cNvSpPr/>
          <p:nvPr/>
        </p:nvSpPr>
        <p:spPr>
          <a:xfrm flipH="1">
            <a:off x="2927160" y="47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2" name=""/>
          <p:cNvSpPr/>
          <p:nvPr/>
        </p:nvSpPr>
        <p:spPr>
          <a:xfrm flipH="1">
            <a:off x="2889000" y="474804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3" name=""/>
          <p:cNvSpPr/>
          <p:nvPr/>
        </p:nvSpPr>
        <p:spPr>
          <a:xfrm flipH="1">
            <a:off x="2865240" y="4748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4" name=""/>
          <p:cNvSpPr/>
          <p:nvPr/>
        </p:nvSpPr>
        <p:spPr>
          <a:xfrm flipH="1">
            <a:off x="2855880" y="4748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5" name=""/>
          <p:cNvSpPr/>
          <p:nvPr/>
        </p:nvSpPr>
        <p:spPr>
          <a:xfrm flipH="1">
            <a:off x="2831760" y="47480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6" name=""/>
          <p:cNvSpPr/>
          <p:nvPr/>
        </p:nvSpPr>
        <p:spPr>
          <a:xfrm flipH="1">
            <a:off x="2822400" y="4748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7" name=""/>
          <p:cNvSpPr/>
          <p:nvPr/>
        </p:nvSpPr>
        <p:spPr>
          <a:xfrm flipH="1">
            <a:off x="2812680" y="47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8" name=""/>
          <p:cNvSpPr/>
          <p:nvPr/>
        </p:nvSpPr>
        <p:spPr>
          <a:xfrm flipH="1">
            <a:off x="2779560" y="474804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9" name=""/>
          <p:cNvSpPr/>
          <p:nvPr/>
        </p:nvSpPr>
        <p:spPr>
          <a:xfrm flipH="1">
            <a:off x="2769840" y="47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0" name=""/>
          <p:cNvSpPr/>
          <p:nvPr/>
        </p:nvSpPr>
        <p:spPr>
          <a:xfrm flipH="1">
            <a:off x="2736360" y="47480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1" name=""/>
          <p:cNvSpPr/>
          <p:nvPr/>
        </p:nvSpPr>
        <p:spPr>
          <a:xfrm flipH="1">
            <a:off x="2722320" y="47480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2" name=""/>
          <p:cNvSpPr/>
          <p:nvPr/>
        </p:nvSpPr>
        <p:spPr>
          <a:xfrm flipH="1">
            <a:off x="2712600" y="47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3" name=""/>
          <p:cNvSpPr/>
          <p:nvPr/>
        </p:nvSpPr>
        <p:spPr>
          <a:xfrm flipH="1">
            <a:off x="2698560" y="47480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4" name=""/>
          <p:cNvSpPr/>
          <p:nvPr/>
        </p:nvSpPr>
        <p:spPr>
          <a:xfrm flipH="1">
            <a:off x="2688840" y="47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5" name=""/>
          <p:cNvSpPr/>
          <p:nvPr/>
        </p:nvSpPr>
        <p:spPr>
          <a:xfrm flipH="1">
            <a:off x="2660400" y="47480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6" name=""/>
          <p:cNvSpPr/>
          <p:nvPr/>
        </p:nvSpPr>
        <p:spPr>
          <a:xfrm flipH="1">
            <a:off x="2650680" y="4748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7" name=""/>
          <p:cNvSpPr/>
          <p:nvPr/>
        </p:nvSpPr>
        <p:spPr>
          <a:xfrm flipH="1">
            <a:off x="2636280" y="4748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8" name=""/>
          <p:cNvSpPr/>
          <p:nvPr/>
        </p:nvSpPr>
        <p:spPr>
          <a:xfrm flipH="1" flipV="1">
            <a:off x="2612520" y="47433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9" name=""/>
          <p:cNvSpPr/>
          <p:nvPr/>
        </p:nvSpPr>
        <p:spPr>
          <a:xfrm flipH="1">
            <a:off x="260784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0" name=""/>
          <p:cNvSpPr/>
          <p:nvPr/>
        </p:nvSpPr>
        <p:spPr>
          <a:xfrm flipH="1">
            <a:off x="2598120" y="4743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1" name=""/>
          <p:cNvSpPr/>
          <p:nvPr/>
        </p:nvSpPr>
        <p:spPr>
          <a:xfrm flipH="1">
            <a:off x="2574360" y="47433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2" name=""/>
          <p:cNvSpPr/>
          <p:nvPr/>
        </p:nvSpPr>
        <p:spPr>
          <a:xfrm flipH="1">
            <a:off x="256968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3" name=""/>
          <p:cNvSpPr/>
          <p:nvPr/>
        </p:nvSpPr>
        <p:spPr>
          <a:xfrm flipH="1">
            <a:off x="2559960" y="4743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4" name=""/>
          <p:cNvSpPr/>
          <p:nvPr/>
        </p:nvSpPr>
        <p:spPr>
          <a:xfrm flipH="1">
            <a:off x="255528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5" name=""/>
          <p:cNvSpPr/>
          <p:nvPr/>
        </p:nvSpPr>
        <p:spPr>
          <a:xfrm flipH="1">
            <a:off x="2540880" y="4743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6" name=""/>
          <p:cNvSpPr/>
          <p:nvPr/>
        </p:nvSpPr>
        <p:spPr>
          <a:xfrm flipH="1">
            <a:off x="2536200" y="4743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7" name=""/>
          <p:cNvSpPr/>
          <p:nvPr/>
        </p:nvSpPr>
        <p:spPr>
          <a:xfrm flipH="1">
            <a:off x="2517120" y="4748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8" name=""/>
          <p:cNvSpPr/>
          <p:nvPr/>
        </p:nvSpPr>
        <p:spPr>
          <a:xfrm flipH="1">
            <a:off x="2512440" y="47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9" name=""/>
          <p:cNvSpPr/>
          <p:nvPr/>
        </p:nvSpPr>
        <p:spPr>
          <a:xfrm flipH="1">
            <a:off x="2507760" y="4748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0" name=""/>
          <p:cNvSpPr/>
          <p:nvPr/>
        </p:nvSpPr>
        <p:spPr>
          <a:xfrm flipH="1">
            <a:off x="2498040" y="4752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1" name=""/>
          <p:cNvSpPr/>
          <p:nvPr/>
        </p:nvSpPr>
        <p:spPr>
          <a:xfrm flipH="1">
            <a:off x="2493360" y="47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2" name=""/>
          <p:cNvSpPr/>
          <p:nvPr/>
        </p:nvSpPr>
        <p:spPr>
          <a:xfrm flipH="1">
            <a:off x="2488680" y="47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3" name=""/>
          <p:cNvSpPr/>
          <p:nvPr/>
        </p:nvSpPr>
        <p:spPr>
          <a:xfrm flipH="1">
            <a:off x="2474280" y="4752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4" name=""/>
          <p:cNvSpPr/>
          <p:nvPr/>
        </p:nvSpPr>
        <p:spPr>
          <a:xfrm flipH="1">
            <a:off x="2469600" y="47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5" name=""/>
          <p:cNvSpPr/>
          <p:nvPr/>
        </p:nvSpPr>
        <p:spPr>
          <a:xfrm flipH="1">
            <a:off x="2464920" y="47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6" name=""/>
          <p:cNvSpPr/>
          <p:nvPr/>
        </p:nvSpPr>
        <p:spPr>
          <a:xfrm flipH="1">
            <a:off x="2459880" y="4757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7" name=""/>
          <p:cNvSpPr/>
          <p:nvPr/>
        </p:nvSpPr>
        <p:spPr>
          <a:xfrm flipH="1">
            <a:off x="2455200" y="47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8" name=""/>
          <p:cNvSpPr/>
          <p:nvPr/>
        </p:nvSpPr>
        <p:spPr>
          <a:xfrm flipH="1">
            <a:off x="2450520" y="47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9" name=""/>
          <p:cNvSpPr/>
          <p:nvPr/>
        </p:nvSpPr>
        <p:spPr>
          <a:xfrm>
            <a:off x="2450520" y="47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0" name=""/>
          <p:cNvSpPr/>
          <p:nvPr/>
        </p:nvSpPr>
        <p:spPr>
          <a:xfrm>
            <a:off x="2455200" y="47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1" name=""/>
          <p:cNvSpPr/>
          <p:nvPr/>
        </p:nvSpPr>
        <p:spPr>
          <a:xfrm>
            <a:off x="2459880" y="4757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2" name=""/>
          <p:cNvSpPr/>
          <p:nvPr/>
        </p:nvSpPr>
        <p:spPr>
          <a:xfrm>
            <a:off x="2464920" y="4757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3" name=""/>
          <p:cNvSpPr/>
          <p:nvPr/>
        </p:nvSpPr>
        <p:spPr>
          <a:xfrm>
            <a:off x="2474280" y="4757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4" name=""/>
          <p:cNvSpPr/>
          <p:nvPr/>
        </p:nvSpPr>
        <p:spPr>
          <a:xfrm>
            <a:off x="2484000" y="47574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5" name=""/>
          <p:cNvSpPr/>
          <p:nvPr/>
        </p:nvSpPr>
        <p:spPr>
          <a:xfrm flipH="1">
            <a:off x="3341880" y="4805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6" name=""/>
          <p:cNvSpPr/>
          <p:nvPr/>
        </p:nvSpPr>
        <p:spPr>
          <a:xfrm flipV="1">
            <a:off x="3341880" y="4800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7" name=""/>
          <p:cNvSpPr/>
          <p:nvPr/>
        </p:nvSpPr>
        <p:spPr>
          <a:xfrm flipH="1" flipV="1">
            <a:off x="3337200" y="47955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8" name=""/>
          <p:cNvSpPr/>
          <p:nvPr/>
        </p:nvSpPr>
        <p:spPr>
          <a:xfrm flipV="1">
            <a:off x="3337200" y="4790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9" name=""/>
          <p:cNvSpPr/>
          <p:nvPr/>
        </p:nvSpPr>
        <p:spPr>
          <a:xfrm flipH="1">
            <a:off x="3332520" y="4790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0" name=""/>
          <p:cNvSpPr/>
          <p:nvPr/>
        </p:nvSpPr>
        <p:spPr>
          <a:xfrm flipH="1" flipV="1">
            <a:off x="3327840" y="478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1" name=""/>
          <p:cNvSpPr/>
          <p:nvPr/>
        </p:nvSpPr>
        <p:spPr>
          <a:xfrm flipH="1">
            <a:off x="3318120" y="4786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2" name=""/>
          <p:cNvSpPr/>
          <p:nvPr/>
        </p:nvSpPr>
        <p:spPr>
          <a:xfrm flipH="1" flipV="1">
            <a:off x="3289680" y="47815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3" name=""/>
          <p:cNvSpPr/>
          <p:nvPr/>
        </p:nvSpPr>
        <p:spPr>
          <a:xfrm flipH="1" flipV="1">
            <a:off x="3270600" y="477648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4" name=""/>
          <p:cNvSpPr/>
          <p:nvPr/>
        </p:nvSpPr>
        <p:spPr>
          <a:xfrm flipH="1">
            <a:off x="3213360" y="4776480"/>
            <a:ext cx="572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5" name=""/>
          <p:cNvSpPr/>
          <p:nvPr/>
        </p:nvSpPr>
        <p:spPr>
          <a:xfrm flipH="1">
            <a:off x="3189600" y="47764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6" name=""/>
          <p:cNvSpPr/>
          <p:nvPr/>
        </p:nvSpPr>
        <p:spPr>
          <a:xfrm flipH="1">
            <a:off x="3165480" y="477648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7" name=""/>
          <p:cNvSpPr/>
          <p:nvPr/>
        </p:nvSpPr>
        <p:spPr>
          <a:xfrm flipH="1" flipV="1">
            <a:off x="3141720" y="4771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8" name=""/>
          <p:cNvSpPr/>
          <p:nvPr/>
        </p:nvSpPr>
        <p:spPr>
          <a:xfrm flipH="1" flipV="1">
            <a:off x="3089160" y="4767120"/>
            <a:ext cx="525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9" name=""/>
          <p:cNvSpPr/>
          <p:nvPr/>
        </p:nvSpPr>
        <p:spPr>
          <a:xfrm flipH="1" flipV="1">
            <a:off x="3041640" y="4762440"/>
            <a:ext cx="475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0" name=""/>
          <p:cNvSpPr/>
          <p:nvPr/>
        </p:nvSpPr>
        <p:spPr>
          <a:xfrm flipH="1" flipV="1">
            <a:off x="3017880" y="475740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1" name=""/>
          <p:cNvSpPr/>
          <p:nvPr/>
        </p:nvSpPr>
        <p:spPr>
          <a:xfrm flipH="1" flipV="1">
            <a:off x="2946240" y="4743360"/>
            <a:ext cx="716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2" name=""/>
          <p:cNvSpPr/>
          <p:nvPr/>
        </p:nvSpPr>
        <p:spPr>
          <a:xfrm flipH="1" flipV="1">
            <a:off x="2889000" y="4738320"/>
            <a:ext cx="572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3" name=""/>
          <p:cNvSpPr/>
          <p:nvPr/>
        </p:nvSpPr>
        <p:spPr>
          <a:xfrm flipH="1">
            <a:off x="5363280" y="4156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4" name=""/>
          <p:cNvSpPr/>
          <p:nvPr/>
        </p:nvSpPr>
        <p:spPr>
          <a:xfrm flipH="1" flipV="1">
            <a:off x="5358600" y="4152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5" name=""/>
          <p:cNvSpPr/>
          <p:nvPr/>
        </p:nvSpPr>
        <p:spPr>
          <a:xfrm flipH="1">
            <a:off x="5353920" y="4152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6" name=""/>
          <p:cNvSpPr/>
          <p:nvPr/>
        </p:nvSpPr>
        <p:spPr>
          <a:xfrm flipV="1">
            <a:off x="5353920" y="4147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7" name=""/>
          <p:cNvSpPr/>
          <p:nvPr/>
        </p:nvSpPr>
        <p:spPr>
          <a:xfrm flipH="1">
            <a:off x="5349240" y="414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8" name=""/>
          <p:cNvSpPr/>
          <p:nvPr/>
        </p:nvSpPr>
        <p:spPr>
          <a:xfrm flipH="1">
            <a:off x="5334840" y="4147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9" name=""/>
          <p:cNvSpPr/>
          <p:nvPr/>
        </p:nvSpPr>
        <p:spPr>
          <a:xfrm flipH="1" flipV="1">
            <a:off x="5330160" y="4142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0" name=""/>
          <p:cNvSpPr/>
          <p:nvPr/>
        </p:nvSpPr>
        <p:spPr>
          <a:xfrm flipH="1">
            <a:off x="5325120" y="4142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1" name=""/>
          <p:cNvSpPr/>
          <p:nvPr/>
        </p:nvSpPr>
        <p:spPr>
          <a:xfrm flipH="1">
            <a:off x="5320440" y="4142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2" name=""/>
          <p:cNvSpPr/>
          <p:nvPr/>
        </p:nvSpPr>
        <p:spPr>
          <a:xfrm flipH="1">
            <a:off x="5311080" y="4142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3" name=""/>
          <p:cNvSpPr/>
          <p:nvPr/>
        </p:nvSpPr>
        <p:spPr>
          <a:xfrm flipH="1" flipV="1">
            <a:off x="5306040" y="4137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4" name=""/>
          <p:cNvSpPr/>
          <p:nvPr/>
        </p:nvSpPr>
        <p:spPr>
          <a:xfrm flipH="1">
            <a:off x="5301360" y="4137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5" name=""/>
          <p:cNvSpPr/>
          <p:nvPr/>
        </p:nvSpPr>
        <p:spPr>
          <a:xfrm flipH="1">
            <a:off x="5292000" y="4137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6" name=""/>
          <p:cNvSpPr/>
          <p:nvPr/>
        </p:nvSpPr>
        <p:spPr>
          <a:xfrm flipH="1" flipV="1">
            <a:off x="5286960" y="4133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7" name=""/>
          <p:cNvSpPr/>
          <p:nvPr/>
        </p:nvSpPr>
        <p:spPr>
          <a:xfrm flipH="1" flipV="1">
            <a:off x="5272920" y="412812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8" name=""/>
          <p:cNvSpPr/>
          <p:nvPr/>
        </p:nvSpPr>
        <p:spPr>
          <a:xfrm flipH="1" flipV="1">
            <a:off x="5253840" y="4123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9" name=""/>
          <p:cNvSpPr/>
          <p:nvPr/>
        </p:nvSpPr>
        <p:spPr>
          <a:xfrm flipH="1">
            <a:off x="5234760" y="4123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0" name=""/>
          <p:cNvSpPr/>
          <p:nvPr/>
        </p:nvSpPr>
        <p:spPr>
          <a:xfrm flipH="1">
            <a:off x="5215680" y="4123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1" name=""/>
          <p:cNvSpPr/>
          <p:nvPr/>
        </p:nvSpPr>
        <p:spPr>
          <a:xfrm flipH="1">
            <a:off x="5201280" y="4123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2" name=""/>
          <p:cNvSpPr/>
          <p:nvPr/>
        </p:nvSpPr>
        <p:spPr>
          <a:xfrm flipH="1">
            <a:off x="5177520" y="41234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3" name=""/>
          <p:cNvSpPr/>
          <p:nvPr/>
        </p:nvSpPr>
        <p:spPr>
          <a:xfrm flipH="1">
            <a:off x="5167800" y="4128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4" name=""/>
          <p:cNvSpPr/>
          <p:nvPr/>
        </p:nvSpPr>
        <p:spPr>
          <a:xfrm flipH="1">
            <a:off x="5153760" y="41281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5" name=""/>
          <p:cNvSpPr/>
          <p:nvPr/>
        </p:nvSpPr>
        <p:spPr>
          <a:xfrm flipH="1">
            <a:off x="5144040" y="41281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6" name=""/>
          <p:cNvSpPr/>
          <p:nvPr/>
        </p:nvSpPr>
        <p:spPr>
          <a:xfrm flipH="1">
            <a:off x="5129640" y="4133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7" name=""/>
          <p:cNvSpPr/>
          <p:nvPr/>
        </p:nvSpPr>
        <p:spPr>
          <a:xfrm flipH="1">
            <a:off x="5105880" y="41331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8" name=""/>
          <p:cNvSpPr/>
          <p:nvPr/>
        </p:nvSpPr>
        <p:spPr>
          <a:xfrm flipH="1">
            <a:off x="5082120" y="4137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9" name=""/>
          <p:cNvSpPr/>
          <p:nvPr/>
        </p:nvSpPr>
        <p:spPr>
          <a:xfrm flipH="1">
            <a:off x="5067720" y="4137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0" name=""/>
          <p:cNvSpPr/>
          <p:nvPr/>
        </p:nvSpPr>
        <p:spPr>
          <a:xfrm flipH="1" flipV="1">
            <a:off x="5039280" y="413316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1" name=""/>
          <p:cNvSpPr/>
          <p:nvPr/>
        </p:nvSpPr>
        <p:spPr>
          <a:xfrm flipH="1">
            <a:off x="5024880" y="4133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2" name=""/>
          <p:cNvSpPr/>
          <p:nvPr/>
        </p:nvSpPr>
        <p:spPr>
          <a:xfrm flipH="1">
            <a:off x="4996440" y="413316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3" name=""/>
          <p:cNvSpPr/>
          <p:nvPr/>
        </p:nvSpPr>
        <p:spPr>
          <a:xfrm flipH="1" flipV="1">
            <a:off x="4962960" y="412812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4" name=""/>
          <p:cNvSpPr/>
          <p:nvPr/>
        </p:nvSpPr>
        <p:spPr>
          <a:xfrm flipH="1">
            <a:off x="4924800" y="41281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5" name=""/>
          <p:cNvSpPr/>
          <p:nvPr/>
        </p:nvSpPr>
        <p:spPr>
          <a:xfrm flipH="1">
            <a:off x="4901040" y="412812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6" name=""/>
          <p:cNvSpPr/>
          <p:nvPr/>
        </p:nvSpPr>
        <p:spPr>
          <a:xfrm flipH="1">
            <a:off x="4839120" y="4133160"/>
            <a:ext cx="619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7" name=""/>
          <p:cNvSpPr/>
          <p:nvPr/>
        </p:nvSpPr>
        <p:spPr>
          <a:xfrm flipH="1">
            <a:off x="4815000" y="414252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8" name=""/>
          <p:cNvSpPr/>
          <p:nvPr/>
        </p:nvSpPr>
        <p:spPr>
          <a:xfrm flipH="1">
            <a:off x="4772160" y="4147200"/>
            <a:ext cx="428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9" name=""/>
          <p:cNvSpPr/>
          <p:nvPr/>
        </p:nvSpPr>
        <p:spPr>
          <a:xfrm flipH="1">
            <a:off x="4753080" y="4156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0" name=""/>
          <p:cNvSpPr/>
          <p:nvPr/>
        </p:nvSpPr>
        <p:spPr>
          <a:xfrm flipH="1">
            <a:off x="4714920" y="4161600"/>
            <a:ext cx="381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1" name=""/>
          <p:cNvSpPr/>
          <p:nvPr/>
        </p:nvSpPr>
        <p:spPr>
          <a:xfrm flipH="1">
            <a:off x="4676760" y="4171320"/>
            <a:ext cx="381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2" name=""/>
          <p:cNvSpPr/>
          <p:nvPr/>
        </p:nvSpPr>
        <p:spPr>
          <a:xfrm flipH="1">
            <a:off x="4662720" y="41806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3" name=""/>
          <p:cNvSpPr/>
          <p:nvPr/>
        </p:nvSpPr>
        <p:spPr>
          <a:xfrm flipH="1">
            <a:off x="4629240" y="418536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4" name=""/>
          <p:cNvSpPr/>
          <p:nvPr/>
        </p:nvSpPr>
        <p:spPr>
          <a:xfrm flipH="1">
            <a:off x="4600440" y="419508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5" name=""/>
          <p:cNvSpPr/>
          <p:nvPr/>
        </p:nvSpPr>
        <p:spPr>
          <a:xfrm flipH="1">
            <a:off x="4591080" y="4199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6" name=""/>
          <p:cNvSpPr/>
          <p:nvPr/>
        </p:nvSpPr>
        <p:spPr>
          <a:xfrm flipH="1">
            <a:off x="4562640" y="420444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7" name=""/>
          <p:cNvSpPr/>
          <p:nvPr/>
        </p:nvSpPr>
        <p:spPr>
          <a:xfrm flipH="1">
            <a:off x="4533840" y="4209480"/>
            <a:ext cx="288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Сверточная нейросеть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9" name="PlaceHolder 2"/>
          <p:cNvSpPr>
            <a:spLocks noGrp="1"/>
          </p:cNvSpPr>
          <p:nvPr>
            <p:ph type="sldNum" idx="3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36AE8AD-7E8C-4FC8-9B5C-27F15A3BB2E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6160" name="Google Shape;515;p57" descr=""/>
          <p:cNvPicPr/>
          <p:nvPr/>
        </p:nvPicPr>
        <p:blipFill>
          <a:blip r:embed="rId1"/>
          <a:stretch/>
        </p:blipFill>
        <p:spPr>
          <a:xfrm>
            <a:off x="1305000" y="1933560"/>
            <a:ext cx="6007320" cy="2730600"/>
          </a:xfrm>
          <a:prstGeom prst="rect">
            <a:avLst/>
          </a:prstGeom>
          <a:ln w="0">
            <a:noFill/>
          </a:ln>
        </p:spPr>
      </p:pic>
      <p:sp>
        <p:nvSpPr>
          <p:cNvPr id="6161" name="Google Shape;516;p57"/>
          <p:cNvSpPr/>
          <p:nvPr/>
        </p:nvSpPr>
        <p:spPr>
          <a:xfrm>
            <a:off x="5630400" y="1301040"/>
            <a:ext cx="232272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Полносвязная сеть (классификатор)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62" name="Google Shape;517;p57"/>
          <p:cNvSpPr/>
          <p:nvPr/>
        </p:nvSpPr>
        <p:spPr>
          <a:xfrm>
            <a:off x="1190520" y="3957120"/>
            <a:ext cx="6527880" cy="77148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3" name="Google Shape;518;p57"/>
          <p:cNvSpPr/>
          <p:nvPr/>
        </p:nvSpPr>
        <p:spPr>
          <a:xfrm>
            <a:off x="2383560" y="3784320"/>
            <a:ext cx="3074760" cy="4143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4" name="Google Shape;519;p57"/>
          <p:cNvSpPr/>
          <p:nvPr/>
        </p:nvSpPr>
        <p:spPr>
          <a:xfrm>
            <a:off x="2521080" y="3657600"/>
            <a:ext cx="699480" cy="207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5" name="Google Shape;520;p57"/>
          <p:cNvSpPr/>
          <p:nvPr/>
        </p:nvSpPr>
        <p:spPr>
          <a:xfrm>
            <a:off x="4207680" y="3657600"/>
            <a:ext cx="1342080" cy="207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6" name="Google Shape;521;p57"/>
          <p:cNvSpPr/>
          <p:nvPr/>
        </p:nvSpPr>
        <p:spPr>
          <a:xfrm>
            <a:off x="4196880" y="3017880"/>
            <a:ext cx="354600" cy="91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7" name="Google Shape;522;p57"/>
          <p:cNvSpPr/>
          <p:nvPr/>
        </p:nvSpPr>
        <p:spPr>
          <a:xfrm>
            <a:off x="1991160" y="1301040"/>
            <a:ext cx="2322720" cy="5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Сверточная сеть (извлекает признаки)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68" name=""/>
          <p:cNvSpPr/>
          <p:nvPr/>
        </p:nvSpPr>
        <p:spPr>
          <a:xfrm flipV="1">
            <a:off x="5263200" y="1515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9" name=""/>
          <p:cNvSpPr/>
          <p:nvPr/>
        </p:nvSpPr>
        <p:spPr>
          <a:xfrm flipV="1">
            <a:off x="5263200" y="1511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0" name=""/>
          <p:cNvSpPr/>
          <p:nvPr/>
        </p:nvSpPr>
        <p:spPr>
          <a:xfrm flipV="1">
            <a:off x="5263200" y="1506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1" name=""/>
          <p:cNvSpPr/>
          <p:nvPr/>
        </p:nvSpPr>
        <p:spPr>
          <a:xfrm flipV="1">
            <a:off x="5263200" y="1501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2" name=""/>
          <p:cNvSpPr/>
          <p:nvPr/>
        </p:nvSpPr>
        <p:spPr>
          <a:xfrm flipV="1">
            <a:off x="5263200" y="1496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3" name=""/>
          <p:cNvSpPr/>
          <p:nvPr/>
        </p:nvSpPr>
        <p:spPr>
          <a:xfrm flipV="1">
            <a:off x="5263200" y="149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4" name=""/>
          <p:cNvSpPr/>
          <p:nvPr/>
        </p:nvSpPr>
        <p:spPr>
          <a:xfrm flipH="1" flipV="1">
            <a:off x="5258520" y="14684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5" name=""/>
          <p:cNvSpPr/>
          <p:nvPr/>
        </p:nvSpPr>
        <p:spPr>
          <a:xfrm flipV="1">
            <a:off x="5258520" y="144432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6" name=""/>
          <p:cNvSpPr/>
          <p:nvPr/>
        </p:nvSpPr>
        <p:spPr>
          <a:xfrm flipH="1" flipV="1">
            <a:off x="5253840" y="14302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7" name=""/>
          <p:cNvSpPr/>
          <p:nvPr/>
        </p:nvSpPr>
        <p:spPr>
          <a:xfrm flipH="1" flipV="1">
            <a:off x="5249160" y="1387080"/>
            <a:ext cx="4680" cy="43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8" name=""/>
          <p:cNvSpPr/>
          <p:nvPr/>
        </p:nvSpPr>
        <p:spPr>
          <a:xfrm flipV="1">
            <a:off x="5249160" y="1368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9" name=""/>
          <p:cNvSpPr/>
          <p:nvPr/>
        </p:nvSpPr>
        <p:spPr>
          <a:xfrm flipH="1" flipV="1">
            <a:off x="5244120" y="135396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0" name=""/>
          <p:cNvSpPr/>
          <p:nvPr/>
        </p:nvSpPr>
        <p:spPr>
          <a:xfrm flipH="1" flipV="1">
            <a:off x="5234760" y="1306080"/>
            <a:ext cx="936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1" name=""/>
          <p:cNvSpPr/>
          <p:nvPr/>
        </p:nvSpPr>
        <p:spPr>
          <a:xfrm flipH="1" flipV="1">
            <a:off x="5230080" y="12967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2" name=""/>
          <p:cNvSpPr/>
          <p:nvPr/>
        </p:nvSpPr>
        <p:spPr>
          <a:xfrm flipH="1" flipV="1">
            <a:off x="5225040" y="12776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3" name=""/>
          <p:cNvSpPr/>
          <p:nvPr/>
        </p:nvSpPr>
        <p:spPr>
          <a:xfrm flipH="1" flipV="1">
            <a:off x="5220360" y="1272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4" name=""/>
          <p:cNvSpPr/>
          <p:nvPr/>
        </p:nvSpPr>
        <p:spPr>
          <a:xfrm flipV="1">
            <a:off x="5220360" y="1267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5" name=""/>
          <p:cNvSpPr/>
          <p:nvPr/>
        </p:nvSpPr>
        <p:spPr>
          <a:xfrm flipV="1">
            <a:off x="5220360" y="1263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6" name=""/>
          <p:cNvSpPr/>
          <p:nvPr/>
        </p:nvSpPr>
        <p:spPr>
          <a:xfrm flipV="1">
            <a:off x="5220360" y="1258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7" name=""/>
          <p:cNvSpPr/>
          <p:nvPr/>
        </p:nvSpPr>
        <p:spPr>
          <a:xfrm>
            <a:off x="5220360" y="1258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8" name=""/>
          <p:cNvSpPr/>
          <p:nvPr/>
        </p:nvSpPr>
        <p:spPr>
          <a:xfrm flipV="1">
            <a:off x="5225040" y="1253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9" name=""/>
          <p:cNvSpPr/>
          <p:nvPr/>
        </p:nvSpPr>
        <p:spPr>
          <a:xfrm>
            <a:off x="5230080" y="125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0" name=""/>
          <p:cNvSpPr/>
          <p:nvPr/>
        </p:nvSpPr>
        <p:spPr>
          <a:xfrm>
            <a:off x="5234760" y="125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1" name=""/>
          <p:cNvSpPr/>
          <p:nvPr/>
        </p:nvSpPr>
        <p:spPr>
          <a:xfrm>
            <a:off x="5239440" y="125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2" name=""/>
          <p:cNvSpPr/>
          <p:nvPr/>
        </p:nvSpPr>
        <p:spPr>
          <a:xfrm>
            <a:off x="5244120" y="1253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3" name=""/>
          <p:cNvSpPr/>
          <p:nvPr/>
        </p:nvSpPr>
        <p:spPr>
          <a:xfrm>
            <a:off x="5263200" y="1253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4" name=""/>
          <p:cNvSpPr/>
          <p:nvPr/>
        </p:nvSpPr>
        <p:spPr>
          <a:xfrm>
            <a:off x="5272920" y="1253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5" name=""/>
          <p:cNvSpPr/>
          <p:nvPr/>
        </p:nvSpPr>
        <p:spPr>
          <a:xfrm>
            <a:off x="5296680" y="1253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6" name=""/>
          <p:cNvSpPr/>
          <p:nvPr/>
        </p:nvSpPr>
        <p:spPr>
          <a:xfrm flipV="1">
            <a:off x="5306040" y="124884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7" name=""/>
          <p:cNvSpPr/>
          <p:nvPr/>
        </p:nvSpPr>
        <p:spPr>
          <a:xfrm>
            <a:off x="5344200" y="12488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8" name=""/>
          <p:cNvSpPr/>
          <p:nvPr/>
        </p:nvSpPr>
        <p:spPr>
          <a:xfrm>
            <a:off x="5368320" y="12488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9" name=""/>
          <p:cNvSpPr/>
          <p:nvPr/>
        </p:nvSpPr>
        <p:spPr>
          <a:xfrm>
            <a:off x="5382360" y="1248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0" name=""/>
          <p:cNvSpPr/>
          <p:nvPr/>
        </p:nvSpPr>
        <p:spPr>
          <a:xfrm>
            <a:off x="5396760" y="1248840"/>
            <a:ext cx="428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1" name=""/>
          <p:cNvSpPr/>
          <p:nvPr/>
        </p:nvSpPr>
        <p:spPr>
          <a:xfrm>
            <a:off x="5439600" y="1253880"/>
            <a:ext cx="619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2" name=""/>
          <p:cNvSpPr/>
          <p:nvPr/>
        </p:nvSpPr>
        <p:spPr>
          <a:xfrm>
            <a:off x="5501520" y="1263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3" name=""/>
          <p:cNvSpPr/>
          <p:nvPr/>
        </p:nvSpPr>
        <p:spPr>
          <a:xfrm>
            <a:off x="5520600" y="1263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4" name=""/>
          <p:cNvSpPr/>
          <p:nvPr/>
        </p:nvSpPr>
        <p:spPr>
          <a:xfrm>
            <a:off x="5535000" y="1263240"/>
            <a:ext cx="525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5" name=""/>
          <p:cNvSpPr/>
          <p:nvPr/>
        </p:nvSpPr>
        <p:spPr>
          <a:xfrm>
            <a:off x="5587560" y="12679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6" name=""/>
          <p:cNvSpPr/>
          <p:nvPr/>
        </p:nvSpPr>
        <p:spPr>
          <a:xfrm>
            <a:off x="5601600" y="1267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7" name=""/>
          <p:cNvSpPr/>
          <p:nvPr/>
        </p:nvSpPr>
        <p:spPr>
          <a:xfrm flipV="1">
            <a:off x="5620680" y="1263240"/>
            <a:ext cx="669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8" name=""/>
          <p:cNvSpPr/>
          <p:nvPr/>
        </p:nvSpPr>
        <p:spPr>
          <a:xfrm>
            <a:off x="5687640" y="1263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9" name=""/>
          <p:cNvSpPr/>
          <p:nvPr/>
        </p:nvSpPr>
        <p:spPr>
          <a:xfrm>
            <a:off x="5706720" y="126324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0" name=""/>
          <p:cNvSpPr/>
          <p:nvPr/>
        </p:nvSpPr>
        <p:spPr>
          <a:xfrm flipV="1">
            <a:off x="5754240" y="1258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1" name=""/>
          <p:cNvSpPr/>
          <p:nvPr/>
        </p:nvSpPr>
        <p:spPr>
          <a:xfrm>
            <a:off x="5773320" y="1258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2" name=""/>
          <p:cNvSpPr/>
          <p:nvPr/>
        </p:nvSpPr>
        <p:spPr>
          <a:xfrm>
            <a:off x="5787720" y="1258560"/>
            <a:ext cx="525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3" name=""/>
          <p:cNvSpPr/>
          <p:nvPr/>
        </p:nvSpPr>
        <p:spPr>
          <a:xfrm>
            <a:off x="5840280" y="1258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4" name=""/>
          <p:cNvSpPr/>
          <p:nvPr/>
        </p:nvSpPr>
        <p:spPr>
          <a:xfrm>
            <a:off x="5859360" y="1258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5" name=""/>
          <p:cNvSpPr/>
          <p:nvPr/>
        </p:nvSpPr>
        <p:spPr>
          <a:xfrm>
            <a:off x="5878440" y="1258560"/>
            <a:ext cx="52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6" name=""/>
          <p:cNvSpPr/>
          <p:nvPr/>
        </p:nvSpPr>
        <p:spPr>
          <a:xfrm>
            <a:off x="5930640" y="1258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7" name=""/>
          <p:cNvSpPr/>
          <p:nvPr/>
        </p:nvSpPr>
        <p:spPr>
          <a:xfrm>
            <a:off x="5949720" y="1258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8" name=""/>
          <p:cNvSpPr/>
          <p:nvPr/>
        </p:nvSpPr>
        <p:spPr>
          <a:xfrm>
            <a:off x="5968800" y="1258560"/>
            <a:ext cx="572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9" name=""/>
          <p:cNvSpPr/>
          <p:nvPr/>
        </p:nvSpPr>
        <p:spPr>
          <a:xfrm>
            <a:off x="6026040" y="12632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0" name=""/>
          <p:cNvSpPr/>
          <p:nvPr/>
        </p:nvSpPr>
        <p:spPr>
          <a:xfrm>
            <a:off x="6049800" y="1267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1" name=""/>
          <p:cNvSpPr/>
          <p:nvPr/>
        </p:nvSpPr>
        <p:spPr>
          <a:xfrm>
            <a:off x="6068880" y="1267920"/>
            <a:ext cx="428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2" name=""/>
          <p:cNvSpPr/>
          <p:nvPr/>
        </p:nvSpPr>
        <p:spPr>
          <a:xfrm>
            <a:off x="6111720" y="1272960"/>
            <a:ext cx="432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3" name=""/>
          <p:cNvSpPr/>
          <p:nvPr/>
        </p:nvSpPr>
        <p:spPr>
          <a:xfrm>
            <a:off x="6154920" y="1277640"/>
            <a:ext cx="619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4" name=""/>
          <p:cNvSpPr/>
          <p:nvPr/>
        </p:nvSpPr>
        <p:spPr>
          <a:xfrm>
            <a:off x="6216840" y="128700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5" name=""/>
          <p:cNvSpPr/>
          <p:nvPr/>
        </p:nvSpPr>
        <p:spPr>
          <a:xfrm>
            <a:off x="6255000" y="12920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6" name=""/>
          <p:cNvSpPr/>
          <p:nvPr/>
        </p:nvSpPr>
        <p:spPr>
          <a:xfrm>
            <a:off x="6274080" y="1296720"/>
            <a:ext cx="619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7" name=""/>
          <p:cNvSpPr/>
          <p:nvPr/>
        </p:nvSpPr>
        <p:spPr>
          <a:xfrm>
            <a:off x="6336000" y="13014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8" name=""/>
          <p:cNvSpPr/>
          <p:nvPr/>
        </p:nvSpPr>
        <p:spPr>
          <a:xfrm>
            <a:off x="6355080" y="13060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9" name=""/>
          <p:cNvSpPr/>
          <p:nvPr/>
        </p:nvSpPr>
        <p:spPr>
          <a:xfrm>
            <a:off x="6374160" y="1306080"/>
            <a:ext cx="712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0" name=""/>
          <p:cNvSpPr/>
          <p:nvPr/>
        </p:nvSpPr>
        <p:spPr>
          <a:xfrm>
            <a:off x="6445440" y="1315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1" name=""/>
          <p:cNvSpPr/>
          <p:nvPr/>
        </p:nvSpPr>
        <p:spPr>
          <a:xfrm>
            <a:off x="6464520" y="1315800"/>
            <a:ext cx="716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2" name=""/>
          <p:cNvSpPr/>
          <p:nvPr/>
        </p:nvSpPr>
        <p:spPr>
          <a:xfrm>
            <a:off x="6536160" y="1320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3" name=""/>
          <p:cNvSpPr/>
          <p:nvPr/>
        </p:nvSpPr>
        <p:spPr>
          <a:xfrm>
            <a:off x="6555240" y="132048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4" name=""/>
          <p:cNvSpPr/>
          <p:nvPr/>
        </p:nvSpPr>
        <p:spPr>
          <a:xfrm>
            <a:off x="6598080" y="1325160"/>
            <a:ext cx="428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5" name=""/>
          <p:cNvSpPr/>
          <p:nvPr/>
        </p:nvSpPr>
        <p:spPr>
          <a:xfrm>
            <a:off x="6640920" y="132516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6" name=""/>
          <p:cNvSpPr/>
          <p:nvPr/>
        </p:nvSpPr>
        <p:spPr>
          <a:xfrm>
            <a:off x="6665040" y="1329840"/>
            <a:ext cx="619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7" name=""/>
          <p:cNvSpPr/>
          <p:nvPr/>
        </p:nvSpPr>
        <p:spPr>
          <a:xfrm>
            <a:off x="6726960" y="1334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8" name=""/>
          <p:cNvSpPr/>
          <p:nvPr/>
        </p:nvSpPr>
        <p:spPr>
          <a:xfrm>
            <a:off x="6750720" y="1334880"/>
            <a:ext cx="572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9" name=""/>
          <p:cNvSpPr/>
          <p:nvPr/>
        </p:nvSpPr>
        <p:spPr>
          <a:xfrm>
            <a:off x="6807960" y="13395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0" name=""/>
          <p:cNvSpPr/>
          <p:nvPr/>
        </p:nvSpPr>
        <p:spPr>
          <a:xfrm>
            <a:off x="6831720" y="1339560"/>
            <a:ext cx="572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1" name=""/>
          <p:cNvSpPr/>
          <p:nvPr/>
        </p:nvSpPr>
        <p:spPr>
          <a:xfrm flipV="1">
            <a:off x="6888960" y="13395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2" name=""/>
          <p:cNvSpPr/>
          <p:nvPr/>
        </p:nvSpPr>
        <p:spPr>
          <a:xfrm flipV="1">
            <a:off x="6912720" y="1334880"/>
            <a:ext cx="572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3" name=""/>
          <p:cNvSpPr/>
          <p:nvPr/>
        </p:nvSpPr>
        <p:spPr>
          <a:xfrm>
            <a:off x="6969960" y="1334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4" name=""/>
          <p:cNvSpPr/>
          <p:nvPr/>
        </p:nvSpPr>
        <p:spPr>
          <a:xfrm flipV="1">
            <a:off x="6993720" y="1325160"/>
            <a:ext cx="525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5" name=""/>
          <p:cNvSpPr/>
          <p:nvPr/>
        </p:nvSpPr>
        <p:spPr>
          <a:xfrm flipV="1">
            <a:off x="7046280" y="1320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6" name=""/>
          <p:cNvSpPr/>
          <p:nvPr/>
        </p:nvSpPr>
        <p:spPr>
          <a:xfrm>
            <a:off x="7065360" y="1320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7" name=""/>
          <p:cNvSpPr/>
          <p:nvPr/>
        </p:nvSpPr>
        <p:spPr>
          <a:xfrm flipV="1">
            <a:off x="7084440" y="13158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8" name=""/>
          <p:cNvSpPr/>
          <p:nvPr/>
        </p:nvSpPr>
        <p:spPr>
          <a:xfrm flipV="1">
            <a:off x="7117920" y="1311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9" name=""/>
          <p:cNvSpPr/>
          <p:nvPr/>
        </p:nvSpPr>
        <p:spPr>
          <a:xfrm flipV="1">
            <a:off x="7131960" y="130608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0" name=""/>
          <p:cNvSpPr/>
          <p:nvPr/>
        </p:nvSpPr>
        <p:spPr>
          <a:xfrm flipV="1">
            <a:off x="7170120" y="13014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1" name=""/>
          <p:cNvSpPr/>
          <p:nvPr/>
        </p:nvSpPr>
        <p:spPr>
          <a:xfrm>
            <a:off x="7203600" y="1301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2" name=""/>
          <p:cNvSpPr/>
          <p:nvPr/>
        </p:nvSpPr>
        <p:spPr>
          <a:xfrm flipV="1">
            <a:off x="7222680" y="12967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3" name=""/>
          <p:cNvSpPr/>
          <p:nvPr/>
        </p:nvSpPr>
        <p:spPr>
          <a:xfrm flipV="1">
            <a:off x="7256160" y="129204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4" name=""/>
          <p:cNvSpPr/>
          <p:nvPr/>
        </p:nvSpPr>
        <p:spPr>
          <a:xfrm>
            <a:off x="7289280" y="1292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5" name=""/>
          <p:cNvSpPr/>
          <p:nvPr/>
        </p:nvSpPr>
        <p:spPr>
          <a:xfrm>
            <a:off x="7308360" y="12920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6" name=""/>
          <p:cNvSpPr/>
          <p:nvPr/>
        </p:nvSpPr>
        <p:spPr>
          <a:xfrm>
            <a:off x="7341840" y="12920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7" name=""/>
          <p:cNvSpPr/>
          <p:nvPr/>
        </p:nvSpPr>
        <p:spPr>
          <a:xfrm>
            <a:off x="7370640" y="1296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8" name=""/>
          <p:cNvSpPr/>
          <p:nvPr/>
        </p:nvSpPr>
        <p:spPr>
          <a:xfrm>
            <a:off x="7389720" y="12967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9" name=""/>
          <p:cNvSpPr/>
          <p:nvPr/>
        </p:nvSpPr>
        <p:spPr>
          <a:xfrm>
            <a:off x="7403760" y="1296720"/>
            <a:ext cx="478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0" name=""/>
          <p:cNvSpPr/>
          <p:nvPr/>
        </p:nvSpPr>
        <p:spPr>
          <a:xfrm>
            <a:off x="7451640" y="13060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1" name=""/>
          <p:cNvSpPr/>
          <p:nvPr/>
        </p:nvSpPr>
        <p:spPr>
          <a:xfrm>
            <a:off x="7465680" y="1306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2" name=""/>
          <p:cNvSpPr/>
          <p:nvPr/>
        </p:nvSpPr>
        <p:spPr>
          <a:xfrm>
            <a:off x="7480080" y="1306080"/>
            <a:ext cx="428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3" name=""/>
          <p:cNvSpPr/>
          <p:nvPr/>
        </p:nvSpPr>
        <p:spPr>
          <a:xfrm>
            <a:off x="7522920" y="1311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4" name=""/>
          <p:cNvSpPr/>
          <p:nvPr/>
        </p:nvSpPr>
        <p:spPr>
          <a:xfrm>
            <a:off x="7532640" y="1315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5" name=""/>
          <p:cNvSpPr/>
          <p:nvPr/>
        </p:nvSpPr>
        <p:spPr>
          <a:xfrm flipV="1">
            <a:off x="7547040" y="13111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6" name=""/>
          <p:cNvSpPr/>
          <p:nvPr/>
        </p:nvSpPr>
        <p:spPr>
          <a:xfrm>
            <a:off x="7580160" y="1311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7" name=""/>
          <p:cNvSpPr/>
          <p:nvPr/>
        </p:nvSpPr>
        <p:spPr>
          <a:xfrm>
            <a:off x="7589880" y="1311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8" name=""/>
          <p:cNvSpPr/>
          <p:nvPr/>
        </p:nvSpPr>
        <p:spPr>
          <a:xfrm flipV="1">
            <a:off x="7599240" y="1292040"/>
            <a:ext cx="525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9" name=""/>
          <p:cNvSpPr/>
          <p:nvPr/>
        </p:nvSpPr>
        <p:spPr>
          <a:xfrm flipV="1">
            <a:off x="7651800" y="1287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0" name=""/>
          <p:cNvSpPr/>
          <p:nvPr/>
        </p:nvSpPr>
        <p:spPr>
          <a:xfrm flipV="1">
            <a:off x="7661160" y="1277640"/>
            <a:ext cx="24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1" name=""/>
          <p:cNvSpPr/>
          <p:nvPr/>
        </p:nvSpPr>
        <p:spPr>
          <a:xfrm flipV="1">
            <a:off x="7685280" y="1272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2" name=""/>
          <p:cNvSpPr/>
          <p:nvPr/>
        </p:nvSpPr>
        <p:spPr>
          <a:xfrm>
            <a:off x="7694640" y="1272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3" name=""/>
          <p:cNvSpPr/>
          <p:nvPr/>
        </p:nvSpPr>
        <p:spPr>
          <a:xfrm flipV="1">
            <a:off x="7713720" y="12679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4" name=""/>
          <p:cNvSpPr/>
          <p:nvPr/>
        </p:nvSpPr>
        <p:spPr>
          <a:xfrm>
            <a:off x="7728120" y="12679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5" name=""/>
          <p:cNvSpPr/>
          <p:nvPr/>
        </p:nvSpPr>
        <p:spPr>
          <a:xfrm>
            <a:off x="7742520" y="1272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6" name=""/>
          <p:cNvSpPr/>
          <p:nvPr/>
        </p:nvSpPr>
        <p:spPr>
          <a:xfrm>
            <a:off x="7747200" y="1272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7" name=""/>
          <p:cNvSpPr/>
          <p:nvPr/>
        </p:nvSpPr>
        <p:spPr>
          <a:xfrm>
            <a:off x="7756560" y="12776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8" name=""/>
          <p:cNvSpPr/>
          <p:nvPr/>
        </p:nvSpPr>
        <p:spPr>
          <a:xfrm>
            <a:off x="7770960" y="13014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9" name=""/>
          <p:cNvSpPr/>
          <p:nvPr/>
        </p:nvSpPr>
        <p:spPr>
          <a:xfrm>
            <a:off x="7770960" y="13158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0" name=""/>
          <p:cNvSpPr/>
          <p:nvPr/>
        </p:nvSpPr>
        <p:spPr>
          <a:xfrm flipH="1">
            <a:off x="7766280" y="1334880"/>
            <a:ext cx="4680" cy="85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1" name=""/>
          <p:cNvSpPr/>
          <p:nvPr/>
        </p:nvSpPr>
        <p:spPr>
          <a:xfrm flipH="1">
            <a:off x="7761600" y="14205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2" name=""/>
          <p:cNvSpPr/>
          <p:nvPr/>
        </p:nvSpPr>
        <p:spPr>
          <a:xfrm flipH="1">
            <a:off x="7747200" y="1449360"/>
            <a:ext cx="14400" cy="666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3" name=""/>
          <p:cNvSpPr/>
          <p:nvPr/>
        </p:nvSpPr>
        <p:spPr>
          <a:xfrm flipV="1">
            <a:off x="1987920" y="148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4" name=""/>
          <p:cNvSpPr/>
          <p:nvPr/>
        </p:nvSpPr>
        <p:spPr>
          <a:xfrm flipV="1">
            <a:off x="1987920" y="1477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5" name=""/>
          <p:cNvSpPr/>
          <p:nvPr/>
        </p:nvSpPr>
        <p:spPr>
          <a:xfrm>
            <a:off x="1987920" y="1477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6" name=""/>
          <p:cNvSpPr/>
          <p:nvPr/>
        </p:nvSpPr>
        <p:spPr>
          <a:xfrm>
            <a:off x="1992960" y="1477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7" name=""/>
          <p:cNvSpPr/>
          <p:nvPr/>
        </p:nvSpPr>
        <p:spPr>
          <a:xfrm>
            <a:off x="1992960" y="148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8" name=""/>
          <p:cNvSpPr/>
          <p:nvPr/>
        </p:nvSpPr>
        <p:spPr>
          <a:xfrm>
            <a:off x="1992960" y="148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9" name=""/>
          <p:cNvSpPr/>
          <p:nvPr/>
        </p:nvSpPr>
        <p:spPr>
          <a:xfrm>
            <a:off x="1997640" y="1487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0" name=""/>
          <p:cNvSpPr/>
          <p:nvPr/>
        </p:nvSpPr>
        <p:spPr>
          <a:xfrm>
            <a:off x="1997640" y="1496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1" name=""/>
          <p:cNvSpPr/>
          <p:nvPr/>
        </p:nvSpPr>
        <p:spPr>
          <a:xfrm>
            <a:off x="2002320" y="1501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2" name=""/>
          <p:cNvSpPr/>
          <p:nvPr/>
        </p:nvSpPr>
        <p:spPr>
          <a:xfrm flipV="1">
            <a:off x="2002320" y="1506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3" name=""/>
          <p:cNvSpPr/>
          <p:nvPr/>
        </p:nvSpPr>
        <p:spPr>
          <a:xfrm flipV="1">
            <a:off x="2007000" y="1501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4" name=""/>
          <p:cNvSpPr/>
          <p:nvPr/>
        </p:nvSpPr>
        <p:spPr>
          <a:xfrm flipV="1">
            <a:off x="2007000" y="1496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5" name=""/>
          <p:cNvSpPr/>
          <p:nvPr/>
        </p:nvSpPr>
        <p:spPr>
          <a:xfrm flipV="1">
            <a:off x="2007000" y="149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6" name=""/>
          <p:cNvSpPr/>
          <p:nvPr/>
        </p:nvSpPr>
        <p:spPr>
          <a:xfrm flipV="1">
            <a:off x="2007000" y="1487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7" name=""/>
          <p:cNvSpPr/>
          <p:nvPr/>
        </p:nvSpPr>
        <p:spPr>
          <a:xfrm flipV="1">
            <a:off x="2007000" y="148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8" name=""/>
          <p:cNvSpPr/>
          <p:nvPr/>
        </p:nvSpPr>
        <p:spPr>
          <a:xfrm flipV="1">
            <a:off x="2007000" y="1477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9" name=""/>
          <p:cNvSpPr/>
          <p:nvPr/>
        </p:nvSpPr>
        <p:spPr>
          <a:xfrm flipV="1">
            <a:off x="2007000" y="1468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0" name=""/>
          <p:cNvSpPr/>
          <p:nvPr/>
        </p:nvSpPr>
        <p:spPr>
          <a:xfrm flipV="1">
            <a:off x="2007000" y="1463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1" name=""/>
          <p:cNvSpPr/>
          <p:nvPr/>
        </p:nvSpPr>
        <p:spPr>
          <a:xfrm flipH="1" flipV="1">
            <a:off x="2002320" y="1458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2" name=""/>
          <p:cNvSpPr/>
          <p:nvPr/>
        </p:nvSpPr>
        <p:spPr>
          <a:xfrm flipH="1">
            <a:off x="1997640" y="145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3" name=""/>
          <p:cNvSpPr/>
          <p:nvPr/>
        </p:nvSpPr>
        <p:spPr>
          <a:xfrm flipV="1">
            <a:off x="1997640" y="1454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4" name=""/>
          <p:cNvSpPr/>
          <p:nvPr/>
        </p:nvSpPr>
        <p:spPr>
          <a:xfrm flipH="1" flipV="1">
            <a:off x="1992960" y="1449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5" name=""/>
          <p:cNvSpPr/>
          <p:nvPr/>
        </p:nvSpPr>
        <p:spPr>
          <a:xfrm flipV="1">
            <a:off x="1992960" y="1444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6" name=""/>
          <p:cNvSpPr/>
          <p:nvPr/>
        </p:nvSpPr>
        <p:spPr>
          <a:xfrm flipV="1">
            <a:off x="1992960" y="1439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7" name=""/>
          <p:cNvSpPr/>
          <p:nvPr/>
        </p:nvSpPr>
        <p:spPr>
          <a:xfrm flipV="1">
            <a:off x="1992960" y="1430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8" name=""/>
          <p:cNvSpPr/>
          <p:nvPr/>
        </p:nvSpPr>
        <p:spPr>
          <a:xfrm flipV="1">
            <a:off x="1992960" y="1425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9" name=""/>
          <p:cNvSpPr/>
          <p:nvPr/>
        </p:nvSpPr>
        <p:spPr>
          <a:xfrm flipV="1">
            <a:off x="1997640" y="1420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0" name=""/>
          <p:cNvSpPr/>
          <p:nvPr/>
        </p:nvSpPr>
        <p:spPr>
          <a:xfrm flipV="1">
            <a:off x="1997640" y="1415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1" name=""/>
          <p:cNvSpPr/>
          <p:nvPr/>
        </p:nvSpPr>
        <p:spPr>
          <a:xfrm flipV="1">
            <a:off x="1997640" y="141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2" name=""/>
          <p:cNvSpPr/>
          <p:nvPr/>
        </p:nvSpPr>
        <p:spPr>
          <a:xfrm flipV="1">
            <a:off x="1997640" y="1401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3" name=""/>
          <p:cNvSpPr/>
          <p:nvPr/>
        </p:nvSpPr>
        <p:spPr>
          <a:xfrm flipV="1">
            <a:off x="1997640" y="1396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4" name=""/>
          <p:cNvSpPr/>
          <p:nvPr/>
        </p:nvSpPr>
        <p:spPr>
          <a:xfrm flipV="1">
            <a:off x="1997640" y="1392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5" name=""/>
          <p:cNvSpPr/>
          <p:nvPr/>
        </p:nvSpPr>
        <p:spPr>
          <a:xfrm flipV="1">
            <a:off x="1997640" y="1387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6" name=""/>
          <p:cNvSpPr/>
          <p:nvPr/>
        </p:nvSpPr>
        <p:spPr>
          <a:xfrm>
            <a:off x="1997640" y="1387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7" name=""/>
          <p:cNvSpPr/>
          <p:nvPr/>
        </p:nvSpPr>
        <p:spPr>
          <a:xfrm flipV="1">
            <a:off x="2002320" y="1382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8" name=""/>
          <p:cNvSpPr/>
          <p:nvPr/>
        </p:nvSpPr>
        <p:spPr>
          <a:xfrm flipV="1">
            <a:off x="2002320" y="1377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9" name=""/>
          <p:cNvSpPr/>
          <p:nvPr/>
        </p:nvSpPr>
        <p:spPr>
          <a:xfrm flipV="1">
            <a:off x="2002320" y="1373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0" name=""/>
          <p:cNvSpPr/>
          <p:nvPr/>
        </p:nvSpPr>
        <p:spPr>
          <a:xfrm flipV="1">
            <a:off x="2007000" y="1368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1" name=""/>
          <p:cNvSpPr/>
          <p:nvPr/>
        </p:nvSpPr>
        <p:spPr>
          <a:xfrm>
            <a:off x="2007000" y="1368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2" name=""/>
          <p:cNvSpPr/>
          <p:nvPr/>
        </p:nvSpPr>
        <p:spPr>
          <a:xfrm flipV="1">
            <a:off x="2012040" y="1363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3" name=""/>
          <p:cNvSpPr/>
          <p:nvPr/>
        </p:nvSpPr>
        <p:spPr>
          <a:xfrm>
            <a:off x="2012040" y="1363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4" name=""/>
          <p:cNvSpPr/>
          <p:nvPr/>
        </p:nvSpPr>
        <p:spPr>
          <a:xfrm flipV="1">
            <a:off x="2016720" y="13586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5" name=""/>
          <p:cNvSpPr/>
          <p:nvPr/>
        </p:nvSpPr>
        <p:spPr>
          <a:xfrm>
            <a:off x="2031120" y="1358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6" name=""/>
          <p:cNvSpPr/>
          <p:nvPr/>
        </p:nvSpPr>
        <p:spPr>
          <a:xfrm>
            <a:off x="2035800" y="1358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7" name=""/>
          <p:cNvSpPr/>
          <p:nvPr/>
        </p:nvSpPr>
        <p:spPr>
          <a:xfrm>
            <a:off x="2040480" y="1358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8" name=""/>
          <p:cNvSpPr/>
          <p:nvPr/>
        </p:nvSpPr>
        <p:spPr>
          <a:xfrm>
            <a:off x="2045160" y="1358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9" name=""/>
          <p:cNvSpPr/>
          <p:nvPr/>
        </p:nvSpPr>
        <p:spPr>
          <a:xfrm flipV="1">
            <a:off x="2054880" y="1353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0" name=""/>
          <p:cNvSpPr/>
          <p:nvPr/>
        </p:nvSpPr>
        <p:spPr>
          <a:xfrm>
            <a:off x="2059560" y="1353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1" name=""/>
          <p:cNvSpPr/>
          <p:nvPr/>
        </p:nvSpPr>
        <p:spPr>
          <a:xfrm flipV="1">
            <a:off x="2073960" y="134892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2" name=""/>
          <p:cNvSpPr/>
          <p:nvPr/>
        </p:nvSpPr>
        <p:spPr>
          <a:xfrm>
            <a:off x="2088000" y="1348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3" name=""/>
          <p:cNvSpPr/>
          <p:nvPr/>
        </p:nvSpPr>
        <p:spPr>
          <a:xfrm flipV="1">
            <a:off x="2097720" y="134424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4" name=""/>
          <p:cNvSpPr/>
          <p:nvPr/>
        </p:nvSpPr>
        <p:spPr>
          <a:xfrm flipV="1">
            <a:off x="2126160" y="133956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5" name=""/>
          <p:cNvSpPr/>
          <p:nvPr/>
        </p:nvSpPr>
        <p:spPr>
          <a:xfrm>
            <a:off x="2164320" y="1339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6" name=""/>
          <p:cNvSpPr/>
          <p:nvPr/>
        </p:nvSpPr>
        <p:spPr>
          <a:xfrm>
            <a:off x="2174040" y="1339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7" name=""/>
          <p:cNvSpPr/>
          <p:nvPr/>
        </p:nvSpPr>
        <p:spPr>
          <a:xfrm flipV="1">
            <a:off x="2188440" y="1334880"/>
            <a:ext cx="619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8" name=""/>
          <p:cNvSpPr/>
          <p:nvPr/>
        </p:nvSpPr>
        <p:spPr>
          <a:xfrm flipV="1">
            <a:off x="2250360" y="132984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9" name=""/>
          <p:cNvSpPr/>
          <p:nvPr/>
        </p:nvSpPr>
        <p:spPr>
          <a:xfrm>
            <a:off x="2278800" y="1329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0" name=""/>
          <p:cNvSpPr/>
          <p:nvPr/>
        </p:nvSpPr>
        <p:spPr>
          <a:xfrm flipV="1">
            <a:off x="2293200" y="132516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1" name=""/>
          <p:cNvSpPr/>
          <p:nvPr/>
        </p:nvSpPr>
        <p:spPr>
          <a:xfrm>
            <a:off x="2326680" y="13251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2" name=""/>
          <p:cNvSpPr/>
          <p:nvPr/>
        </p:nvSpPr>
        <p:spPr>
          <a:xfrm>
            <a:off x="2350440" y="1325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3" name=""/>
          <p:cNvSpPr/>
          <p:nvPr/>
        </p:nvSpPr>
        <p:spPr>
          <a:xfrm>
            <a:off x="2364840" y="132516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4" name=""/>
          <p:cNvSpPr/>
          <p:nvPr/>
        </p:nvSpPr>
        <p:spPr>
          <a:xfrm>
            <a:off x="2412360" y="13251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5" name=""/>
          <p:cNvSpPr/>
          <p:nvPr/>
        </p:nvSpPr>
        <p:spPr>
          <a:xfrm>
            <a:off x="2426760" y="13298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6" name=""/>
          <p:cNvSpPr/>
          <p:nvPr/>
        </p:nvSpPr>
        <p:spPr>
          <a:xfrm>
            <a:off x="2440800" y="1329840"/>
            <a:ext cx="47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7" name=""/>
          <p:cNvSpPr/>
          <p:nvPr/>
        </p:nvSpPr>
        <p:spPr>
          <a:xfrm>
            <a:off x="2488680" y="1329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8" name=""/>
          <p:cNvSpPr/>
          <p:nvPr/>
        </p:nvSpPr>
        <p:spPr>
          <a:xfrm>
            <a:off x="2507760" y="13298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9" name=""/>
          <p:cNvSpPr/>
          <p:nvPr/>
        </p:nvSpPr>
        <p:spPr>
          <a:xfrm>
            <a:off x="2526840" y="1334880"/>
            <a:ext cx="52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0" name=""/>
          <p:cNvSpPr/>
          <p:nvPr/>
        </p:nvSpPr>
        <p:spPr>
          <a:xfrm>
            <a:off x="2579040" y="1334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1" name=""/>
          <p:cNvSpPr/>
          <p:nvPr/>
        </p:nvSpPr>
        <p:spPr>
          <a:xfrm>
            <a:off x="2598120" y="13348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2" name=""/>
          <p:cNvSpPr/>
          <p:nvPr/>
        </p:nvSpPr>
        <p:spPr>
          <a:xfrm>
            <a:off x="2617200" y="1339560"/>
            <a:ext cx="572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3" name=""/>
          <p:cNvSpPr/>
          <p:nvPr/>
        </p:nvSpPr>
        <p:spPr>
          <a:xfrm>
            <a:off x="2674440" y="133956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4" name=""/>
          <p:cNvSpPr/>
          <p:nvPr/>
        </p:nvSpPr>
        <p:spPr>
          <a:xfrm>
            <a:off x="2707920" y="1339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5" name=""/>
          <p:cNvSpPr/>
          <p:nvPr/>
        </p:nvSpPr>
        <p:spPr>
          <a:xfrm>
            <a:off x="2722320" y="134424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6" name=""/>
          <p:cNvSpPr/>
          <p:nvPr/>
        </p:nvSpPr>
        <p:spPr>
          <a:xfrm>
            <a:off x="2769840" y="13442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7" name=""/>
          <p:cNvSpPr/>
          <p:nvPr/>
        </p:nvSpPr>
        <p:spPr>
          <a:xfrm>
            <a:off x="2784240" y="1348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8" name=""/>
          <p:cNvSpPr/>
          <p:nvPr/>
        </p:nvSpPr>
        <p:spPr>
          <a:xfrm>
            <a:off x="2803320" y="1348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9" name=""/>
          <p:cNvSpPr/>
          <p:nvPr/>
        </p:nvSpPr>
        <p:spPr>
          <a:xfrm>
            <a:off x="2817720" y="13489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0" name=""/>
          <p:cNvSpPr/>
          <p:nvPr/>
        </p:nvSpPr>
        <p:spPr>
          <a:xfrm>
            <a:off x="2831760" y="13489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1" name=""/>
          <p:cNvSpPr/>
          <p:nvPr/>
        </p:nvSpPr>
        <p:spPr>
          <a:xfrm>
            <a:off x="2865240" y="1348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2" name=""/>
          <p:cNvSpPr/>
          <p:nvPr/>
        </p:nvSpPr>
        <p:spPr>
          <a:xfrm>
            <a:off x="2884320" y="1348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3" name=""/>
          <p:cNvSpPr/>
          <p:nvPr/>
        </p:nvSpPr>
        <p:spPr>
          <a:xfrm>
            <a:off x="2898720" y="1348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4" name=""/>
          <p:cNvSpPr/>
          <p:nvPr/>
        </p:nvSpPr>
        <p:spPr>
          <a:xfrm flipV="1">
            <a:off x="2917800" y="134424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5" name=""/>
          <p:cNvSpPr/>
          <p:nvPr/>
        </p:nvSpPr>
        <p:spPr>
          <a:xfrm>
            <a:off x="2955960" y="1344240"/>
            <a:ext cx="428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6" name=""/>
          <p:cNvSpPr/>
          <p:nvPr/>
        </p:nvSpPr>
        <p:spPr>
          <a:xfrm flipV="1">
            <a:off x="2998800" y="133956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7" name=""/>
          <p:cNvSpPr/>
          <p:nvPr/>
        </p:nvSpPr>
        <p:spPr>
          <a:xfrm>
            <a:off x="3041640" y="1339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8" name=""/>
          <p:cNvSpPr/>
          <p:nvPr/>
        </p:nvSpPr>
        <p:spPr>
          <a:xfrm flipV="1">
            <a:off x="3060720" y="13348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9" name=""/>
          <p:cNvSpPr/>
          <p:nvPr/>
        </p:nvSpPr>
        <p:spPr>
          <a:xfrm>
            <a:off x="3079800" y="1334880"/>
            <a:ext cx="428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0" name=""/>
          <p:cNvSpPr/>
          <p:nvPr/>
        </p:nvSpPr>
        <p:spPr>
          <a:xfrm>
            <a:off x="3122640" y="133488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1" name=""/>
          <p:cNvSpPr/>
          <p:nvPr/>
        </p:nvSpPr>
        <p:spPr>
          <a:xfrm>
            <a:off x="3160800" y="133488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2" name=""/>
          <p:cNvSpPr/>
          <p:nvPr/>
        </p:nvSpPr>
        <p:spPr>
          <a:xfrm>
            <a:off x="3198960" y="1334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3" name=""/>
          <p:cNvSpPr/>
          <p:nvPr/>
        </p:nvSpPr>
        <p:spPr>
          <a:xfrm flipV="1">
            <a:off x="3218040" y="132984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4" name=""/>
          <p:cNvSpPr/>
          <p:nvPr/>
        </p:nvSpPr>
        <p:spPr>
          <a:xfrm>
            <a:off x="3251520" y="1329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5" name=""/>
          <p:cNvSpPr/>
          <p:nvPr/>
        </p:nvSpPr>
        <p:spPr>
          <a:xfrm>
            <a:off x="3270600" y="13298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6" name=""/>
          <p:cNvSpPr/>
          <p:nvPr/>
        </p:nvSpPr>
        <p:spPr>
          <a:xfrm>
            <a:off x="3299040" y="13298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7" name=""/>
          <p:cNvSpPr/>
          <p:nvPr/>
        </p:nvSpPr>
        <p:spPr>
          <a:xfrm flipV="1">
            <a:off x="3332520" y="13251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8" name=""/>
          <p:cNvSpPr/>
          <p:nvPr/>
        </p:nvSpPr>
        <p:spPr>
          <a:xfrm>
            <a:off x="3346920" y="132516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9" name=""/>
          <p:cNvSpPr/>
          <p:nvPr/>
        </p:nvSpPr>
        <p:spPr>
          <a:xfrm flipV="1">
            <a:off x="3380040" y="13204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0" name=""/>
          <p:cNvSpPr/>
          <p:nvPr/>
        </p:nvSpPr>
        <p:spPr>
          <a:xfrm>
            <a:off x="3418200" y="1320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1" name=""/>
          <p:cNvSpPr/>
          <p:nvPr/>
        </p:nvSpPr>
        <p:spPr>
          <a:xfrm flipV="1">
            <a:off x="3432600" y="131580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2" name=""/>
          <p:cNvSpPr/>
          <p:nvPr/>
        </p:nvSpPr>
        <p:spPr>
          <a:xfrm flipV="1">
            <a:off x="3475440" y="131112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3" name=""/>
          <p:cNvSpPr/>
          <p:nvPr/>
        </p:nvSpPr>
        <p:spPr>
          <a:xfrm flipV="1">
            <a:off x="3513600" y="130608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4" name=""/>
          <p:cNvSpPr/>
          <p:nvPr/>
        </p:nvSpPr>
        <p:spPr>
          <a:xfrm>
            <a:off x="3551760" y="13060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5" name=""/>
          <p:cNvSpPr/>
          <p:nvPr/>
        </p:nvSpPr>
        <p:spPr>
          <a:xfrm>
            <a:off x="3570840" y="130608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6" name=""/>
          <p:cNvSpPr/>
          <p:nvPr/>
        </p:nvSpPr>
        <p:spPr>
          <a:xfrm>
            <a:off x="3604320" y="13060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7" name=""/>
          <p:cNvSpPr/>
          <p:nvPr/>
        </p:nvSpPr>
        <p:spPr>
          <a:xfrm>
            <a:off x="3618360" y="130608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8" name=""/>
          <p:cNvSpPr/>
          <p:nvPr/>
        </p:nvSpPr>
        <p:spPr>
          <a:xfrm>
            <a:off x="3651840" y="130608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9" name=""/>
          <p:cNvSpPr/>
          <p:nvPr/>
        </p:nvSpPr>
        <p:spPr>
          <a:xfrm>
            <a:off x="3685320" y="1311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0" name=""/>
          <p:cNvSpPr/>
          <p:nvPr/>
        </p:nvSpPr>
        <p:spPr>
          <a:xfrm>
            <a:off x="3699720" y="131112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1" name=""/>
          <p:cNvSpPr/>
          <p:nvPr/>
        </p:nvSpPr>
        <p:spPr>
          <a:xfrm>
            <a:off x="3732840" y="13111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2" name=""/>
          <p:cNvSpPr/>
          <p:nvPr/>
        </p:nvSpPr>
        <p:spPr>
          <a:xfrm>
            <a:off x="3771000" y="13111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3" name=""/>
          <p:cNvSpPr/>
          <p:nvPr/>
        </p:nvSpPr>
        <p:spPr>
          <a:xfrm>
            <a:off x="3804480" y="1311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4" name=""/>
          <p:cNvSpPr/>
          <p:nvPr/>
        </p:nvSpPr>
        <p:spPr>
          <a:xfrm>
            <a:off x="3823560" y="1315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5" name=""/>
          <p:cNvSpPr/>
          <p:nvPr/>
        </p:nvSpPr>
        <p:spPr>
          <a:xfrm>
            <a:off x="3842640" y="1315800"/>
            <a:ext cx="572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6" name=""/>
          <p:cNvSpPr/>
          <p:nvPr/>
        </p:nvSpPr>
        <p:spPr>
          <a:xfrm>
            <a:off x="3899880" y="1315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7" name=""/>
          <p:cNvSpPr/>
          <p:nvPr/>
        </p:nvSpPr>
        <p:spPr>
          <a:xfrm>
            <a:off x="3918960" y="13158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8" name=""/>
          <p:cNvSpPr/>
          <p:nvPr/>
        </p:nvSpPr>
        <p:spPr>
          <a:xfrm>
            <a:off x="3957120" y="1315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9" name=""/>
          <p:cNvSpPr/>
          <p:nvPr/>
        </p:nvSpPr>
        <p:spPr>
          <a:xfrm>
            <a:off x="3976200" y="13158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0" name=""/>
          <p:cNvSpPr/>
          <p:nvPr/>
        </p:nvSpPr>
        <p:spPr>
          <a:xfrm flipV="1">
            <a:off x="4014360" y="13111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1" name=""/>
          <p:cNvSpPr/>
          <p:nvPr/>
        </p:nvSpPr>
        <p:spPr>
          <a:xfrm>
            <a:off x="4047480" y="1311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2" name=""/>
          <p:cNvSpPr/>
          <p:nvPr/>
        </p:nvSpPr>
        <p:spPr>
          <a:xfrm>
            <a:off x="4066560" y="13111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3" name=""/>
          <p:cNvSpPr/>
          <p:nvPr/>
        </p:nvSpPr>
        <p:spPr>
          <a:xfrm flipV="1">
            <a:off x="4100040" y="130608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4" name=""/>
          <p:cNvSpPr/>
          <p:nvPr/>
        </p:nvSpPr>
        <p:spPr>
          <a:xfrm>
            <a:off x="4133520" y="13060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5" name=""/>
          <p:cNvSpPr/>
          <p:nvPr/>
        </p:nvSpPr>
        <p:spPr>
          <a:xfrm>
            <a:off x="4152600" y="13060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6" name=""/>
          <p:cNvSpPr/>
          <p:nvPr/>
        </p:nvSpPr>
        <p:spPr>
          <a:xfrm>
            <a:off x="4181040" y="1306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7" name=""/>
          <p:cNvSpPr/>
          <p:nvPr/>
        </p:nvSpPr>
        <p:spPr>
          <a:xfrm flipV="1">
            <a:off x="4195440" y="13014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8" name=""/>
          <p:cNvSpPr/>
          <p:nvPr/>
        </p:nvSpPr>
        <p:spPr>
          <a:xfrm>
            <a:off x="4223880" y="13014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9" name=""/>
          <p:cNvSpPr/>
          <p:nvPr/>
        </p:nvSpPr>
        <p:spPr>
          <a:xfrm>
            <a:off x="4252680" y="130140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0" name=""/>
          <p:cNvSpPr/>
          <p:nvPr/>
        </p:nvSpPr>
        <p:spPr>
          <a:xfrm>
            <a:off x="4281120" y="1301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1" name=""/>
          <p:cNvSpPr/>
          <p:nvPr/>
        </p:nvSpPr>
        <p:spPr>
          <a:xfrm>
            <a:off x="4295520" y="13060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2" name=""/>
          <p:cNvSpPr/>
          <p:nvPr/>
        </p:nvSpPr>
        <p:spPr>
          <a:xfrm>
            <a:off x="4323960" y="130608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3" name=""/>
          <p:cNvSpPr/>
          <p:nvPr/>
        </p:nvSpPr>
        <p:spPr>
          <a:xfrm>
            <a:off x="4348080" y="130608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4" name=""/>
          <p:cNvSpPr/>
          <p:nvPr/>
        </p:nvSpPr>
        <p:spPr>
          <a:xfrm>
            <a:off x="4362120" y="13111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5" name=""/>
          <p:cNvSpPr/>
          <p:nvPr/>
        </p:nvSpPr>
        <p:spPr>
          <a:xfrm>
            <a:off x="4386240" y="1311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6" name=""/>
          <p:cNvSpPr/>
          <p:nvPr/>
        </p:nvSpPr>
        <p:spPr>
          <a:xfrm>
            <a:off x="4395600" y="1315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7" name=""/>
          <p:cNvSpPr/>
          <p:nvPr/>
        </p:nvSpPr>
        <p:spPr>
          <a:xfrm>
            <a:off x="4419360" y="1315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8" name=""/>
          <p:cNvSpPr/>
          <p:nvPr/>
        </p:nvSpPr>
        <p:spPr>
          <a:xfrm>
            <a:off x="4443120" y="1315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9" name=""/>
          <p:cNvSpPr/>
          <p:nvPr/>
        </p:nvSpPr>
        <p:spPr>
          <a:xfrm>
            <a:off x="4457520" y="1315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0" name=""/>
          <p:cNvSpPr/>
          <p:nvPr/>
        </p:nvSpPr>
        <p:spPr>
          <a:xfrm>
            <a:off x="4481280" y="13158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1" name=""/>
          <p:cNvSpPr/>
          <p:nvPr/>
        </p:nvSpPr>
        <p:spPr>
          <a:xfrm>
            <a:off x="4505400" y="13158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2" name=""/>
          <p:cNvSpPr/>
          <p:nvPr/>
        </p:nvSpPr>
        <p:spPr>
          <a:xfrm>
            <a:off x="4519440" y="13158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3" name=""/>
          <p:cNvSpPr/>
          <p:nvPr/>
        </p:nvSpPr>
        <p:spPr>
          <a:xfrm>
            <a:off x="4543560" y="1315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4" name=""/>
          <p:cNvSpPr/>
          <p:nvPr/>
        </p:nvSpPr>
        <p:spPr>
          <a:xfrm>
            <a:off x="4562640" y="131580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5" name=""/>
          <p:cNvSpPr/>
          <p:nvPr/>
        </p:nvSpPr>
        <p:spPr>
          <a:xfrm>
            <a:off x="4581360" y="1315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6" name=""/>
          <p:cNvSpPr/>
          <p:nvPr/>
        </p:nvSpPr>
        <p:spPr>
          <a:xfrm>
            <a:off x="4591080" y="1315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7" name=""/>
          <p:cNvSpPr/>
          <p:nvPr/>
        </p:nvSpPr>
        <p:spPr>
          <a:xfrm>
            <a:off x="4610160" y="1320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8" name=""/>
          <p:cNvSpPr/>
          <p:nvPr/>
        </p:nvSpPr>
        <p:spPr>
          <a:xfrm>
            <a:off x="4614840" y="1320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9" name=""/>
          <p:cNvSpPr/>
          <p:nvPr/>
        </p:nvSpPr>
        <p:spPr>
          <a:xfrm>
            <a:off x="4629240" y="1320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0" name=""/>
          <p:cNvSpPr/>
          <p:nvPr/>
        </p:nvSpPr>
        <p:spPr>
          <a:xfrm>
            <a:off x="4643640" y="1320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1" name=""/>
          <p:cNvSpPr/>
          <p:nvPr/>
        </p:nvSpPr>
        <p:spPr>
          <a:xfrm flipV="1">
            <a:off x="4653000" y="1315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2" name=""/>
          <p:cNvSpPr/>
          <p:nvPr/>
        </p:nvSpPr>
        <p:spPr>
          <a:xfrm>
            <a:off x="4672080" y="1315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3" name=""/>
          <p:cNvSpPr/>
          <p:nvPr/>
        </p:nvSpPr>
        <p:spPr>
          <a:xfrm flipV="1">
            <a:off x="4676760" y="131112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4" name=""/>
          <p:cNvSpPr/>
          <p:nvPr/>
        </p:nvSpPr>
        <p:spPr>
          <a:xfrm flipV="1">
            <a:off x="4700880" y="130140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5" name=""/>
          <p:cNvSpPr/>
          <p:nvPr/>
        </p:nvSpPr>
        <p:spPr>
          <a:xfrm flipV="1">
            <a:off x="4719960" y="12967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6" name=""/>
          <p:cNvSpPr/>
          <p:nvPr/>
        </p:nvSpPr>
        <p:spPr>
          <a:xfrm flipV="1">
            <a:off x="4743720" y="1292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7" name=""/>
          <p:cNvSpPr/>
          <p:nvPr/>
        </p:nvSpPr>
        <p:spPr>
          <a:xfrm>
            <a:off x="4753080" y="1292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8" name=""/>
          <p:cNvSpPr/>
          <p:nvPr/>
        </p:nvSpPr>
        <p:spPr>
          <a:xfrm flipV="1">
            <a:off x="4776840" y="12870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9" name=""/>
          <p:cNvSpPr/>
          <p:nvPr/>
        </p:nvSpPr>
        <p:spPr>
          <a:xfrm>
            <a:off x="4786560" y="1287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0" name=""/>
          <p:cNvSpPr/>
          <p:nvPr/>
        </p:nvSpPr>
        <p:spPr>
          <a:xfrm flipV="1">
            <a:off x="4805640" y="1282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1" name=""/>
          <p:cNvSpPr/>
          <p:nvPr/>
        </p:nvSpPr>
        <p:spPr>
          <a:xfrm>
            <a:off x="4824720" y="12823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2" name=""/>
          <p:cNvSpPr/>
          <p:nvPr/>
        </p:nvSpPr>
        <p:spPr>
          <a:xfrm flipV="1">
            <a:off x="4843800" y="1277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3" name=""/>
          <p:cNvSpPr/>
          <p:nvPr/>
        </p:nvSpPr>
        <p:spPr>
          <a:xfrm>
            <a:off x="4853160" y="1277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4" name=""/>
          <p:cNvSpPr/>
          <p:nvPr/>
        </p:nvSpPr>
        <p:spPr>
          <a:xfrm flipV="1">
            <a:off x="4872240" y="1272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5" name=""/>
          <p:cNvSpPr/>
          <p:nvPr/>
        </p:nvSpPr>
        <p:spPr>
          <a:xfrm>
            <a:off x="4877280" y="1272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6" name=""/>
          <p:cNvSpPr/>
          <p:nvPr/>
        </p:nvSpPr>
        <p:spPr>
          <a:xfrm>
            <a:off x="4896360" y="1272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7" name=""/>
          <p:cNvSpPr/>
          <p:nvPr/>
        </p:nvSpPr>
        <p:spPr>
          <a:xfrm>
            <a:off x="4905720" y="1272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8" name=""/>
          <p:cNvSpPr/>
          <p:nvPr/>
        </p:nvSpPr>
        <p:spPr>
          <a:xfrm flipV="1">
            <a:off x="4915080" y="12679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9" name=""/>
          <p:cNvSpPr/>
          <p:nvPr/>
        </p:nvSpPr>
        <p:spPr>
          <a:xfrm flipV="1">
            <a:off x="4929480" y="12632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0" name=""/>
          <p:cNvSpPr/>
          <p:nvPr/>
        </p:nvSpPr>
        <p:spPr>
          <a:xfrm>
            <a:off x="4943880" y="1263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1" name=""/>
          <p:cNvSpPr/>
          <p:nvPr/>
        </p:nvSpPr>
        <p:spPr>
          <a:xfrm>
            <a:off x="4953240" y="1263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2" name=""/>
          <p:cNvSpPr/>
          <p:nvPr/>
        </p:nvSpPr>
        <p:spPr>
          <a:xfrm>
            <a:off x="4967640" y="1263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3" name=""/>
          <p:cNvSpPr/>
          <p:nvPr/>
        </p:nvSpPr>
        <p:spPr>
          <a:xfrm>
            <a:off x="4982040" y="1263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4" name=""/>
          <p:cNvSpPr/>
          <p:nvPr/>
        </p:nvSpPr>
        <p:spPr>
          <a:xfrm>
            <a:off x="4996440" y="1263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5" name=""/>
          <p:cNvSpPr/>
          <p:nvPr/>
        </p:nvSpPr>
        <p:spPr>
          <a:xfrm>
            <a:off x="5001120" y="12679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6" name=""/>
          <p:cNvSpPr/>
          <p:nvPr/>
        </p:nvSpPr>
        <p:spPr>
          <a:xfrm>
            <a:off x="5010480" y="1272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7" name=""/>
          <p:cNvSpPr/>
          <p:nvPr/>
        </p:nvSpPr>
        <p:spPr>
          <a:xfrm>
            <a:off x="5015520" y="12776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8" name=""/>
          <p:cNvSpPr/>
          <p:nvPr/>
        </p:nvSpPr>
        <p:spPr>
          <a:xfrm>
            <a:off x="5024880" y="12870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9" name=""/>
          <p:cNvSpPr/>
          <p:nvPr/>
        </p:nvSpPr>
        <p:spPr>
          <a:xfrm>
            <a:off x="5029560" y="1296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0" name=""/>
          <p:cNvSpPr/>
          <p:nvPr/>
        </p:nvSpPr>
        <p:spPr>
          <a:xfrm>
            <a:off x="5034600" y="13014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1" name=""/>
          <p:cNvSpPr/>
          <p:nvPr/>
        </p:nvSpPr>
        <p:spPr>
          <a:xfrm>
            <a:off x="5039280" y="13158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2" name=""/>
          <p:cNvSpPr/>
          <p:nvPr/>
        </p:nvSpPr>
        <p:spPr>
          <a:xfrm>
            <a:off x="5043960" y="13298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3" name=""/>
          <p:cNvSpPr/>
          <p:nvPr/>
        </p:nvSpPr>
        <p:spPr>
          <a:xfrm>
            <a:off x="5048640" y="1344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4" name=""/>
          <p:cNvSpPr/>
          <p:nvPr/>
        </p:nvSpPr>
        <p:spPr>
          <a:xfrm>
            <a:off x="5048640" y="13489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5" name=""/>
          <p:cNvSpPr/>
          <p:nvPr/>
        </p:nvSpPr>
        <p:spPr>
          <a:xfrm>
            <a:off x="5053680" y="13586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6" name=""/>
          <p:cNvSpPr/>
          <p:nvPr/>
        </p:nvSpPr>
        <p:spPr>
          <a:xfrm>
            <a:off x="5063040" y="13777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7" name=""/>
          <p:cNvSpPr/>
          <p:nvPr/>
        </p:nvSpPr>
        <p:spPr>
          <a:xfrm>
            <a:off x="5072760" y="139680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8" name=""/>
          <p:cNvSpPr/>
          <p:nvPr/>
        </p:nvSpPr>
        <p:spPr>
          <a:xfrm>
            <a:off x="5082120" y="14205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9" name=""/>
          <p:cNvSpPr/>
          <p:nvPr/>
        </p:nvSpPr>
        <p:spPr>
          <a:xfrm>
            <a:off x="5091480" y="14349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0" name=""/>
          <p:cNvSpPr/>
          <p:nvPr/>
        </p:nvSpPr>
        <p:spPr>
          <a:xfrm>
            <a:off x="5105880" y="1454040"/>
            <a:ext cx="972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А что делать, если изображение цветное?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2" name="PlaceHolder 2"/>
          <p:cNvSpPr>
            <a:spLocks noGrp="1"/>
          </p:cNvSpPr>
          <p:nvPr>
            <p:ph type="sldNum" idx="3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54E1EC-4D18-44BD-9AC1-851414A0C8A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473" name=""/>
          <p:cNvSpPr/>
          <p:nvPr/>
        </p:nvSpPr>
        <p:spPr>
          <a:xfrm>
            <a:off x="2126160" y="1530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4" name=""/>
          <p:cNvSpPr/>
          <p:nvPr/>
        </p:nvSpPr>
        <p:spPr>
          <a:xfrm flipH="1">
            <a:off x="2121480" y="1535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5" name=""/>
          <p:cNvSpPr/>
          <p:nvPr/>
        </p:nvSpPr>
        <p:spPr>
          <a:xfrm>
            <a:off x="2121480" y="1535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6" name=""/>
          <p:cNvSpPr/>
          <p:nvPr/>
        </p:nvSpPr>
        <p:spPr>
          <a:xfrm>
            <a:off x="2121480" y="153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7" name=""/>
          <p:cNvSpPr/>
          <p:nvPr/>
        </p:nvSpPr>
        <p:spPr>
          <a:xfrm>
            <a:off x="2121480" y="1544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8" name=""/>
          <p:cNvSpPr/>
          <p:nvPr/>
        </p:nvSpPr>
        <p:spPr>
          <a:xfrm>
            <a:off x="2121480" y="154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9" name=""/>
          <p:cNvSpPr/>
          <p:nvPr/>
        </p:nvSpPr>
        <p:spPr>
          <a:xfrm flipH="1">
            <a:off x="2116800" y="1554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0" name=""/>
          <p:cNvSpPr/>
          <p:nvPr/>
        </p:nvSpPr>
        <p:spPr>
          <a:xfrm>
            <a:off x="2116800" y="1558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1" name=""/>
          <p:cNvSpPr/>
          <p:nvPr/>
        </p:nvSpPr>
        <p:spPr>
          <a:xfrm>
            <a:off x="2116800" y="1563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2" name=""/>
          <p:cNvSpPr/>
          <p:nvPr/>
        </p:nvSpPr>
        <p:spPr>
          <a:xfrm>
            <a:off x="2116800" y="156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3" name=""/>
          <p:cNvSpPr/>
          <p:nvPr/>
        </p:nvSpPr>
        <p:spPr>
          <a:xfrm>
            <a:off x="2116800" y="1573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4" name=""/>
          <p:cNvSpPr/>
          <p:nvPr/>
        </p:nvSpPr>
        <p:spPr>
          <a:xfrm>
            <a:off x="2116800" y="1587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5" name=""/>
          <p:cNvSpPr/>
          <p:nvPr/>
        </p:nvSpPr>
        <p:spPr>
          <a:xfrm>
            <a:off x="2116800" y="15969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6" name=""/>
          <p:cNvSpPr/>
          <p:nvPr/>
        </p:nvSpPr>
        <p:spPr>
          <a:xfrm>
            <a:off x="2116800" y="16207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7" name=""/>
          <p:cNvSpPr/>
          <p:nvPr/>
        </p:nvSpPr>
        <p:spPr>
          <a:xfrm>
            <a:off x="2116800" y="1635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8" name=""/>
          <p:cNvSpPr/>
          <p:nvPr/>
        </p:nvSpPr>
        <p:spPr>
          <a:xfrm>
            <a:off x="2116800" y="1644480"/>
            <a:ext cx="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9" name=""/>
          <p:cNvSpPr/>
          <p:nvPr/>
        </p:nvSpPr>
        <p:spPr>
          <a:xfrm>
            <a:off x="2116800" y="1692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0" name=""/>
          <p:cNvSpPr/>
          <p:nvPr/>
        </p:nvSpPr>
        <p:spPr>
          <a:xfrm>
            <a:off x="2116800" y="170172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1" name=""/>
          <p:cNvSpPr/>
          <p:nvPr/>
        </p:nvSpPr>
        <p:spPr>
          <a:xfrm>
            <a:off x="2116800" y="1739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2" name=""/>
          <p:cNvSpPr/>
          <p:nvPr/>
        </p:nvSpPr>
        <p:spPr>
          <a:xfrm>
            <a:off x="2116800" y="1754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3" name=""/>
          <p:cNvSpPr/>
          <p:nvPr/>
        </p:nvSpPr>
        <p:spPr>
          <a:xfrm>
            <a:off x="2116800" y="176364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4" name=""/>
          <p:cNvSpPr/>
          <p:nvPr/>
        </p:nvSpPr>
        <p:spPr>
          <a:xfrm>
            <a:off x="2116800" y="1801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5" name=""/>
          <p:cNvSpPr/>
          <p:nvPr/>
        </p:nvSpPr>
        <p:spPr>
          <a:xfrm flipH="1">
            <a:off x="2112120" y="1816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6" name=""/>
          <p:cNvSpPr/>
          <p:nvPr/>
        </p:nvSpPr>
        <p:spPr>
          <a:xfrm>
            <a:off x="2112120" y="1830600"/>
            <a:ext cx="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7" name=""/>
          <p:cNvSpPr/>
          <p:nvPr/>
        </p:nvSpPr>
        <p:spPr>
          <a:xfrm flipH="1">
            <a:off x="2107080" y="1878120"/>
            <a:ext cx="50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8" name=""/>
          <p:cNvSpPr/>
          <p:nvPr/>
        </p:nvSpPr>
        <p:spPr>
          <a:xfrm>
            <a:off x="2107080" y="19116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9" name=""/>
          <p:cNvSpPr/>
          <p:nvPr/>
        </p:nvSpPr>
        <p:spPr>
          <a:xfrm flipH="1">
            <a:off x="2102400" y="1930680"/>
            <a:ext cx="468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0" name=""/>
          <p:cNvSpPr/>
          <p:nvPr/>
        </p:nvSpPr>
        <p:spPr>
          <a:xfrm flipH="1">
            <a:off x="2097720" y="197820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1" name=""/>
          <p:cNvSpPr/>
          <p:nvPr/>
        </p:nvSpPr>
        <p:spPr>
          <a:xfrm>
            <a:off x="2097720" y="2007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2" name=""/>
          <p:cNvSpPr/>
          <p:nvPr/>
        </p:nvSpPr>
        <p:spPr>
          <a:xfrm flipH="1">
            <a:off x="2093040" y="20214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3" name=""/>
          <p:cNvSpPr/>
          <p:nvPr/>
        </p:nvSpPr>
        <p:spPr>
          <a:xfrm flipH="1">
            <a:off x="2083320" y="20451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4" name=""/>
          <p:cNvSpPr/>
          <p:nvPr/>
        </p:nvSpPr>
        <p:spPr>
          <a:xfrm flipH="1">
            <a:off x="2078640" y="2064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5" name=""/>
          <p:cNvSpPr/>
          <p:nvPr/>
        </p:nvSpPr>
        <p:spPr>
          <a:xfrm flipH="1">
            <a:off x="2068920" y="207360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6" name=""/>
          <p:cNvSpPr/>
          <p:nvPr/>
        </p:nvSpPr>
        <p:spPr>
          <a:xfrm flipH="1">
            <a:off x="2059560" y="21024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7" name=""/>
          <p:cNvSpPr/>
          <p:nvPr/>
        </p:nvSpPr>
        <p:spPr>
          <a:xfrm flipH="1">
            <a:off x="2054880" y="2111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8" name=""/>
          <p:cNvSpPr/>
          <p:nvPr/>
        </p:nvSpPr>
        <p:spPr>
          <a:xfrm flipH="1">
            <a:off x="2040480" y="212148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9" name=""/>
          <p:cNvSpPr/>
          <p:nvPr/>
        </p:nvSpPr>
        <p:spPr>
          <a:xfrm flipH="1">
            <a:off x="2035800" y="2140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0" name=""/>
          <p:cNvSpPr/>
          <p:nvPr/>
        </p:nvSpPr>
        <p:spPr>
          <a:xfrm flipH="1">
            <a:off x="2021400" y="21452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1" name=""/>
          <p:cNvSpPr/>
          <p:nvPr/>
        </p:nvSpPr>
        <p:spPr>
          <a:xfrm flipH="1">
            <a:off x="2007000" y="21546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2" name=""/>
          <p:cNvSpPr/>
          <p:nvPr/>
        </p:nvSpPr>
        <p:spPr>
          <a:xfrm flipH="1">
            <a:off x="1997640" y="2159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3" name=""/>
          <p:cNvSpPr/>
          <p:nvPr/>
        </p:nvSpPr>
        <p:spPr>
          <a:xfrm flipH="1">
            <a:off x="1992960" y="2159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4" name=""/>
          <p:cNvSpPr/>
          <p:nvPr/>
        </p:nvSpPr>
        <p:spPr>
          <a:xfrm flipH="1" flipV="1">
            <a:off x="1964160" y="21596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5" name=""/>
          <p:cNvSpPr/>
          <p:nvPr/>
        </p:nvSpPr>
        <p:spPr>
          <a:xfrm flipH="1">
            <a:off x="1954800" y="2159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6" name=""/>
          <p:cNvSpPr/>
          <p:nvPr/>
        </p:nvSpPr>
        <p:spPr>
          <a:xfrm flipH="1">
            <a:off x="1911600" y="2159640"/>
            <a:ext cx="43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7" name=""/>
          <p:cNvSpPr/>
          <p:nvPr/>
        </p:nvSpPr>
        <p:spPr>
          <a:xfrm flipH="1">
            <a:off x="1897560" y="21596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8" name=""/>
          <p:cNvSpPr/>
          <p:nvPr/>
        </p:nvSpPr>
        <p:spPr>
          <a:xfrm flipH="1">
            <a:off x="1878480" y="2159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9" name=""/>
          <p:cNvSpPr/>
          <p:nvPr/>
        </p:nvSpPr>
        <p:spPr>
          <a:xfrm flipH="1">
            <a:off x="1864080" y="2159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0" name=""/>
          <p:cNvSpPr/>
          <p:nvPr/>
        </p:nvSpPr>
        <p:spPr>
          <a:xfrm flipH="1">
            <a:off x="1840320" y="2159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1" name=""/>
          <p:cNvSpPr/>
          <p:nvPr/>
        </p:nvSpPr>
        <p:spPr>
          <a:xfrm flipH="1">
            <a:off x="1830600" y="2164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2" name=""/>
          <p:cNvSpPr/>
          <p:nvPr/>
        </p:nvSpPr>
        <p:spPr>
          <a:xfrm flipH="1">
            <a:off x="1821240" y="2164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3" name=""/>
          <p:cNvSpPr/>
          <p:nvPr/>
        </p:nvSpPr>
        <p:spPr>
          <a:xfrm flipH="1">
            <a:off x="1787760" y="2164320"/>
            <a:ext cx="334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4" name=""/>
          <p:cNvSpPr/>
          <p:nvPr/>
        </p:nvSpPr>
        <p:spPr>
          <a:xfrm flipH="1">
            <a:off x="1778400" y="2173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5" name=""/>
          <p:cNvSpPr/>
          <p:nvPr/>
        </p:nvSpPr>
        <p:spPr>
          <a:xfrm flipH="1">
            <a:off x="1768680" y="21736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6" name=""/>
          <p:cNvSpPr/>
          <p:nvPr/>
        </p:nvSpPr>
        <p:spPr>
          <a:xfrm flipH="1">
            <a:off x="1740240" y="217872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7" name=""/>
          <p:cNvSpPr/>
          <p:nvPr/>
        </p:nvSpPr>
        <p:spPr>
          <a:xfrm flipH="1">
            <a:off x="1730520" y="2188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8" name=""/>
          <p:cNvSpPr/>
          <p:nvPr/>
        </p:nvSpPr>
        <p:spPr>
          <a:xfrm flipH="1">
            <a:off x="1711440" y="21880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9" name=""/>
          <p:cNvSpPr/>
          <p:nvPr/>
        </p:nvSpPr>
        <p:spPr>
          <a:xfrm flipH="1">
            <a:off x="1692360" y="21927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0" name=""/>
          <p:cNvSpPr/>
          <p:nvPr/>
        </p:nvSpPr>
        <p:spPr>
          <a:xfrm flipH="1">
            <a:off x="1678320" y="21978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1" name=""/>
          <p:cNvSpPr/>
          <p:nvPr/>
        </p:nvSpPr>
        <p:spPr>
          <a:xfrm flipH="1">
            <a:off x="1668600" y="2197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2" name=""/>
          <p:cNvSpPr/>
          <p:nvPr/>
        </p:nvSpPr>
        <p:spPr>
          <a:xfrm flipH="1">
            <a:off x="1659240" y="2197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3" name=""/>
          <p:cNvSpPr/>
          <p:nvPr/>
        </p:nvSpPr>
        <p:spPr>
          <a:xfrm flipH="1">
            <a:off x="1649520" y="2202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4" name=""/>
          <p:cNvSpPr/>
          <p:nvPr/>
        </p:nvSpPr>
        <p:spPr>
          <a:xfrm flipH="1">
            <a:off x="1625760" y="2202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5" name=""/>
          <p:cNvSpPr/>
          <p:nvPr/>
        </p:nvSpPr>
        <p:spPr>
          <a:xfrm flipH="1">
            <a:off x="1616040" y="220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6" name=""/>
          <p:cNvSpPr/>
          <p:nvPr/>
        </p:nvSpPr>
        <p:spPr>
          <a:xfrm flipH="1">
            <a:off x="1602000" y="22071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7" name=""/>
          <p:cNvSpPr/>
          <p:nvPr/>
        </p:nvSpPr>
        <p:spPr>
          <a:xfrm flipH="1">
            <a:off x="1592280" y="2211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8" name=""/>
          <p:cNvSpPr/>
          <p:nvPr/>
        </p:nvSpPr>
        <p:spPr>
          <a:xfrm flipH="1">
            <a:off x="1568520" y="221184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9" name=""/>
          <p:cNvSpPr/>
          <p:nvPr/>
        </p:nvSpPr>
        <p:spPr>
          <a:xfrm flipH="1">
            <a:off x="1558800" y="2221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0" name=""/>
          <p:cNvSpPr/>
          <p:nvPr/>
        </p:nvSpPr>
        <p:spPr>
          <a:xfrm flipH="1">
            <a:off x="1539720" y="222156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1" name=""/>
          <p:cNvSpPr/>
          <p:nvPr/>
        </p:nvSpPr>
        <p:spPr>
          <a:xfrm flipH="1">
            <a:off x="1530360" y="2230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2" name=""/>
          <p:cNvSpPr/>
          <p:nvPr/>
        </p:nvSpPr>
        <p:spPr>
          <a:xfrm flipH="1">
            <a:off x="1515960" y="22356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3" name=""/>
          <p:cNvSpPr/>
          <p:nvPr/>
        </p:nvSpPr>
        <p:spPr>
          <a:xfrm flipH="1">
            <a:off x="1501920" y="22406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4" name=""/>
          <p:cNvSpPr/>
          <p:nvPr/>
        </p:nvSpPr>
        <p:spPr>
          <a:xfrm flipH="1">
            <a:off x="1492200" y="2245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5" name=""/>
          <p:cNvSpPr/>
          <p:nvPr/>
        </p:nvSpPr>
        <p:spPr>
          <a:xfrm flipH="1">
            <a:off x="1477800" y="22500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6" name=""/>
          <p:cNvSpPr/>
          <p:nvPr/>
        </p:nvSpPr>
        <p:spPr>
          <a:xfrm flipH="1">
            <a:off x="1468440" y="2254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7" name=""/>
          <p:cNvSpPr/>
          <p:nvPr/>
        </p:nvSpPr>
        <p:spPr>
          <a:xfrm flipH="1">
            <a:off x="1463760" y="2254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8" name=""/>
          <p:cNvSpPr/>
          <p:nvPr/>
        </p:nvSpPr>
        <p:spPr>
          <a:xfrm flipH="1">
            <a:off x="1454040" y="2259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9" name=""/>
          <p:cNvSpPr/>
          <p:nvPr/>
        </p:nvSpPr>
        <p:spPr>
          <a:xfrm flipH="1">
            <a:off x="1444680" y="2259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0" name=""/>
          <p:cNvSpPr/>
          <p:nvPr/>
        </p:nvSpPr>
        <p:spPr>
          <a:xfrm flipH="1">
            <a:off x="1434960" y="2264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1" name=""/>
          <p:cNvSpPr/>
          <p:nvPr/>
        </p:nvSpPr>
        <p:spPr>
          <a:xfrm flipH="1">
            <a:off x="1430280" y="2264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2" name=""/>
          <p:cNvSpPr/>
          <p:nvPr/>
        </p:nvSpPr>
        <p:spPr>
          <a:xfrm flipH="1">
            <a:off x="1420560" y="2269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3" name=""/>
          <p:cNvSpPr/>
          <p:nvPr/>
        </p:nvSpPr>
        <p:spPr>
          <a:xfrm flipH="1">
            <a:off x="1411200" y="2269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4" name=""/>
          <p:cNvSpPr/>
          <p:nvPr/>
        </p:nvSpPr>
        <p:spPr>
          <a:xfrm flipH="1">
            <a:off x="1406520" y="2273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5" name=""/>
          <p:cNvSpPr/>
          <p:nvPr/>
        </p:nvSpPr>
        <p:spPr>
          <a:xfrm flipH="1">
            <a:off x="1396800" y="22737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6" name=""/>
          <p:cNvSpPr/>
          <p:nvPr/>
        </p:nvSpPr>
        <p:spPr>
          <a:xfrm flipH="1">
            <a:off x="1392120" y="227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7" name=""/>
          <p:cNvSpPr/>
          <p:nvPr/>
        </p:nvSpPr>
        <p:spPr>
          <a:xfrm flipH="1">
            <a:off x="1387440" y="227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8" name=""/>
          <p:cNvSpPr/>
          <p:nvPr/>
        </p:nvSpPr>
        <p:spPr>
          <a:xfrm flipH="1" flipV="1">
            <a:off x="1382400" y="22737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9" name=""/>
          <p:cNvSpPr/>
          <p:nvPr/>
        </p:nvSpPr>
        <p:spPr>
          <a:xfrm flipH="1" flipV="1">
            <a:off x="1377720" y="2269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0" name=""/>
          <p:cNvSpPr/>
          <p:nvPr/>
        </p:nvSpPr>
        <p:spPr>
          <a:xfrm flipH="1" flipV="1">
            <a:off x="1373040" y="2264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1" name=""/>
          <p:cNvSpPr/>
          <p:nvPr/>
        </p:nvSpPr>
        <p:spPr>
          <a:xfrm flipV="1">
            <a:off x="1373040" y="225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2" name=""/>
          <p:cNvSpPr/>
          <p:nvPr/>
        </p:nvSpPr>
        <p:spPr>
          <a:xfrm flipV="1">
            <a:off x="1373040" y="2250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3" name=""/>
          <p:cNvSpPr/>
          <p:nvPr/>
        </p:nvSpPr>
        <p:spPr>
          <a:xfrm flipH="1" flipV="1">
            <a:off x="1368360" y="2235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4" name=""/>
          <p:cNvSpPr/>
          <p:nvPr/>
        </p:nvSpPr>
        <p:spPr>
          <a:xfrm flipV="1">
            <a:off x="1368360" y="22215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5" name=""/>
          <p:cNvSpPr/>
          <p:nvPr/>
        </p:nvSpPr>
        <p:spPr>
          <a:xfrm flipV="1">
            <a:off x="1368360" y="2211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6" name=""/>
          <p:cNvSpPr/>
          <p:nvPr/>
        </p:nvSpPr>
        <p:spPr>
          <a:xfrm flipV="1">
            <a:off x="1368360" y="21927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7" name=""/>
          <p:cNvSpPr/>
          <p:nvPr/>
        </p:nvSpPr>
        <p:spPr>
          <a:xfrm flipV="1">
            <a:off x="1368360" y="21690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8" name=""/>
          <p:cNvSpPr/>
          <p:nvPr/>
        </p:nvSpPr>
        <p:spPr>
          <a:xfrm flipV="1">
            <a:off x="1368360" y="2159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9" name=""/>
          <p:cNvSpPr/>
          <p:nvPr/>
        </p:nvSpPr>
        <p:spPr>
          <a:xfrm flipH="1" flipV="1">
            <a:off x="1363320" y="2135520"/>
            <a:ext cx="50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0" name=""/>
          <p:cNvSpPr/>
          <p:nvPr/>
        </p:nvSpPr>
        <p:spPr>
          <a:xfrm flipV="1">
            <a:off x="1363320" y="21117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1" name=""/>
          <p:cNvSpPr/>
          <p:nvPr/>
        </p:nvSpPr>
        <p:spPr>
          <a:xfrm flipV="1">
            <a:off x="1363320" y="2097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2" name=""/>
          <p:cNvSpPr/>
          <p:nvPr/>
        </p:nvSpPr>
        <p:spPr>
          <a:xfrm flipV="1">
            <a:off x="1363320" y="20736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3" name=""/>
          <p:cNvSpPr/>
          <p:nvPr/>
        </p:nvSpPr>
        <p:spPr>
          <a:xfrm flipV="1">
            <a:off x="1363320" y="2059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4" name=""/>
          <p:cNvSpPr/>
          <p:nvPr/>
        </p:nvSpPr>
        <p:spPr>
          <a:xfrm flipH="1" flipV="1">
            <a:off x="1358640" y="20354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5" name=""/>
          <p:cNvSpPr/>
          <p:nvPr/>
        </p:nvSpPr>
        <p:spPr>
          <a:xfrm flipV="1">
            <a:off x="1358640" y="200700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6" name=""/>
          <p:cNvSpPr/>
          <p:nvPr/>
        </p:nvSpPr>
        <p:spPr>
          <a:xfrm flipV="1">
            <a:off x="1358640" y="197820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7" name=""/>
          <p:cNvSpPr/>
          <p:nvPr/>
        </p:nvSpPr>
        <p:spPr>
          <a:xfrm flipV="1">
            <a:off x="1358640" y="19641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8" name=""/>
          <p:cNvSpPr/>
          <p:nvPr/>
        </p:nvSpPr>
        <p:spPr>
          <a:xfrm flipH="1" flipV="1">
            <a:off x="1353960" y="19353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9" name=""/>
          <p:cNvSpPr/>
          <p:nvPr/>
        </p:nvSpPr>
        <p:spPr>
          <a:xfrm flipV="1">
            <a:off x="1353960" y="1920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0" name=""/>
          <p:cNvSpPr/>
          <p:nvPr/>
        </p:nvSpPr>
        <p:spPr>
          <a:xfrm flipH="1" flipV="1">
            <a:off x="1349280" y="18972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1" name=""/>
          <p:cNvSpPr/>
          <p:nvPr/>
        </p:nvSpPr>
        <p:spPr>
          <a:xfrm flipV="1">
            <a:off x="1349280" y="1873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2" name=""/>
          <p:cNvSpPr/>
          <p:nvPr/>
        </p:nvSpPr>
        <p:spPr>
          <a:xfrm flipV="1">
            <a:off x="1349280" y="1864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3" name=""/>
          <p:cNvSpPr/>
          <p:nvPr/>
        </p:nvSpPr>
        <p:spPr>
          <a:xfrm flipV="1">
            <a:off x="1349280" y="183996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4" name=""/>
          <p:cNvSpPr/>
          <p:nvPr/>
        </p:nvSpPr>
        <p:spPr>
          <a:xfrm flipV="1">
            <a:off x="1349280" y="1820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5" name=""/>
          <p:cNvSpPr/>
          <p:nvPr/>
        </p:nvSpPr>
        <p:spPr>
          <a:xfrm flipH="1" flipV="1">
            <a:off x="1344600" y="18018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6" name=""/>
          <p:cNvSpPr/>
          <p:nvPr/>
        </p:nvSpPr>
        <p:spPr>
          <a:xfrm flipV="1">
            <a:off x="1344600" y="1792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7" name=""/>
          <p:cNvSpPr/>
          <p:nvPr/>
        </p:nvSpPr>
        <p:spPr>
          <a:xfrm flipV="1">
            <a:off x="1344600" y="1768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8" name=""/>
          <p:cNvSpPr/>
          <p:nvPr/>
        </p:nvSpPr>
        <p:spPr>
          <a:xfrm flipV="1">
            <a:off x="1344600" y="1758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9" name=""/>
          <p:cNvSpPr/>
          <p:nvPr/>
        </p:nvSpPr>
        <p:spPr>
          <a:xfrm flipV="1">
            <a:off x="1344600" y="17352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0" name=""/>
          <p:cNvSpPr/>
          <p:nvPr/>
        </p:nvSpPr>
        <p:spPr>
          <a:xfrm flipV="1">
            <a:off x="1344600" y="17161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1" name=""/>
          <p:cNvSpPr/>
          <p:nvPr/>
        </p:nvSpPr>
        <p:spPr>
          <a:xfrm flipV="1">
            <a:off x="1344600" y="16970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2" name=""/>
          <p:cNvSpPr/>
          <p:nvPr/>
        </p:nvSpPr>
        <p:spPr>
          <a:xfrm flipV="1">
            <a:off x="1349280" y="1687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3" name=""/>
          <p:cNvSpPr/>
          <p:nvPr/>
        </p:nvSpPr>
        <p:spPr>
          <a:xfrm flipV="1">
            <a:off x="1349280" y="1677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4" name=""/>
          <p:cNvSpPr/>
          <p:nvPr/>
        </p:nvSpPr>
        <p:spPr>
          <a:xfrm flipV="1">
            <a:off x="1349280" y="1663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5" name=""/>
          <p:cNvSpPr/>
          <p:nvPr/>
        </p:nvSpPr>
        <p:spPr>
          <a:xfrm flipV="1">
            <a:off x="1349280" y="1654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6" name=""/>
          <p:cNvSpPr/>
          <p:nvPr/>
        </p:nvSpPr>
        <p:spPr>
          <a:xfrm flipV="1">
            <a:off x="1349280" y="1644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7" name=""/>
          <p:cNvSpPr/>
          <p:nvPr/>
        </p:nvSpPr>
        <p:spPr>
          <a:xfrm>
            <a:off x="1353960" y="1644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8" name=""/>
          <p:cNvSpPr/>
          <p:nvPr/>
        </p:nvSpPr>
        <p:spPr>
          <a:xfrm flipV="1">
            <a:off x="1358640" y="1639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9" name=""/>
          <p:cNvSpPr/>
          <p:nvPr/>
        </p:nvSpPr>
        <p:spPr>
          <a:xfrm>
            <a:off x="1358640" y="1639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0" name=""/>
          <p:cNvSpPr/>
          <p:nvPr/>
        </p:nvSpPr>
        <p:spPr>
          <a:xfrm flipV="1">
            <a:off x="1363320" y="1635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1" name=""/>
          <p:cNvSpPr/>
          <p:nvPr/>
        </p:nvSpPr>
        <p:spPr>
          <a:xfrm flipV="1">
            <a:off x="1373040" y="16254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2" name=""/>
          <p:cNvSpPr/>
          <p:nvPr/>
        </p:nvSpPr>
        <p:spPr>
          <a:xfrm flipV="1">
            <a:off x="1377720" y="1620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3" name=""/>
          <p:cNvSpPr/>
          <p:nvPr/>
        </p:nvSpPr>
        <p:spPr>
          <a:xfrm flipV="1">
            <a:off x="1387440" y="1616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4" name=""/>
          <p:cNvSpPr/>
          <p:nvPr/>
        </p:nvSpPr>
        <p:spPr>
          <a:xfrm flipV="1">
            <a:off x="1392120" y="1611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5" name=""/>
          <p:cNvSpPr/>
          <p:nvPr/>
        </p:nvSpPr>
        <p:spPr>
          <a:xfrm flipV="1">
            <a:off x="1401480" y="16066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6" name=""/>
          <p:cNvSpPr/>
          <p:nvPr/>
        </p:nvSpPr>
        <p:spPr>
          <a:xfrm flipV="1">
            <a:off x="1406520" y="16016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7" name=""/>
          <p:cNvSpPr/>
          <p:nvPr/>
        </p:nvSpPr>
        <p:spPr>
          <a:xfrm flipV="1">
            <a:off x="1415880" y="15969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8" name=""/>
          <p:cNvSpPr/>
          <p:nvPr/>
        </p:nvSpPr>
        <p:spPr>
          <a:xfrm flipV="1">
            <a:off x="1430280" y="15876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9" name=""/>
          <p:cNvSpPr/>
          <p:nvPr/>
        </p:nvSpPr>
        <p:spPr>
          <a:xfrm flipV="1">
            <a:off x="1439640" y="158256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0" name=""/>
          <p:cNvSpPr/>
          <p:nvPr/>
        </p:nvSpPr>
        <p:spPr>
          <a:xfrm>
            <a:off x="1454040" y="1582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1" name=""/>
          <p:cNvSpPr/>
          <p:nvPr/>
        </p:nvSpPr>
        <p:spPr>
          <a:xfrm flipV="1">
            <a:off x="1463760" y="1577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2" name=""/>
          <p:cNvSpPr/>
          <p:nvPr/>
        </p:nvSpPr>
        <p:spPr>
          <a:xfrm flipV="1">
            <a:off x="1468440" y="1573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3" name=""/>
          <p:cNvSpPr/>
          <p:nvPr/>
        </p:nvSpPr>
        <p:spPr>
          <a:xfrm flipV="1">
            <a:off x="1487520" y="15634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4" name=""/>
          <p:cNvSpPr/>
          <p:nvPr/>
        </p:nvSpPr>
        <p:spPr>
          <a:xfrm flipV="1">
            <a:off x="1501920" y="1558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5" name=""/>
          <p:cNvSpPr/>
          <p:nvPr/>
        </p:nvSpPr>
        <p:spPr>
          <a:xfrm flipV="1">
            <a:off x="1511280" y="15494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6" name=""/>
          <p:cNvSpPr/>
          <p:nvPr/>
        </p:nvSpPr>
        <p:spPr>
          <a:xfrm flipV="1">
            <a:off x="1530360" y="15397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7" name=""/>
          <p:cNvSpPr/>
          <p:nvPr/>
        </p:nvSpPr>
        <p:spPr>
          <a:xfrm flipV="1">
            <a:off x="1549440" y="153036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8" name=""/>
          <p:cNvSpPr/>
          <p:nvPr/>
        </p:nvSpPr>
        <p:spPr>
          <a:xfrm flipV="1">
            <a:off x="1573200" y="15253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9" name=""/>
          <p:cNvSpPr/>
          <p:nvPr/>
        </p:nvSpPr>
        <p:spPr>
          <a:xfrm flipV="1">
            <a:off x="1587600" y="1520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0" name=""/>
          <p:cNvSpPr/>
          <p:nvPr/>
        </p:nvSpPr>
        <p:spPr>
          <a:xfrm flipV="1">
            <a:off x="1611360" y="15159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1" name=""/>
          <p:cNvSpPr/>
          <p:nvPr/>
        </p:nvSpPr>
        <p:spPr>
          <a:xfrm flipV="1">
            <a:off x="1625760" y="1501560"/>
            <a:ext cx="428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2" name=""/>
          <p:cNvSpPr/>
          <p:nvPr/>
        </p:nvSpPr>
        <p:spPr>
          <a:xfrm>
            <a:off x="1668600" y="1501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3" name=""/>
          <p:cNvSpPr/>
          <p:nvPr/>
        </p:nvSpPr>
        <p:spPr>
          <a:xfrm flipV="1">
            <a:off x="1683000" y="149688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4" name=""/>
          <p:cNvSpPr/>
          <p:nvPr/>
        </p:nvSpPr>
        <p:spPr>
          <a:xfrm>
            <a:off x="1711440" y="1496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5" name=""/>
          <p:cNvSpPr/>
          <p:nvPr/>
        </p:nvSpPr>
        <p:spPr>
          <a:xfrm flipV="1">
            <a:off x="1725840" y="14922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6" name=""/>
          <p:cNvSpPr/>
          <p:nvPr/>
        </p:nvSpPr>
        <p:spPr>
          <a:xfrm>
            <a:off x="1754280" y="1492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7" name=""/>
          <p:cNvSpPr/>
          <p:nvPr/>
        </p:nvSpPr>
        <p:spPr>
          <a:xfrm flipV="1">
            <a:off x="1768680" y="148716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8" name=""/>
          <p:cNvSpPr/>
          <p:nvPr/>
        </p:nvSpPr>
        <p:spPr>
          <a:xfrm flipV="1">
            <a:off x="1792440" y="148248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9" name=""/>
          <p:cNvSpPr/>
          <p:nvPr/>
        </p:nvSpPr>
        <p:spPr>
          <a:xfrm>
            <a:off x="1821240" y="1482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0" name=""/>
          <p:cNvSpPr/>
          <p:nvPr/>
        </p:nvSpPr>
        <p:spPr>
          <a:xfrm flipV="1">
            <a:off x="1835640" y="14778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1" name=""/>
          <p:cNvSpPr/>
          <p:nvPr/>
        </p:nvSpPr>
        <p:spPr>
          <a:xfrm>
            <a:off x="1864080" y="1477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2" name=""/>
          <p:cNvSpPr/>
          <p:nvPr/>
        </p:nvSpPr>
        <p:spPr>
          <a:xfrm flipV="1">
            <a:off x="1873440" y="147312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3" name=""/>
          <p:cNvSpPr/>
          <p:nvPr/>
        </p:nvSpPr>
        <p:spPr>
          <a:xfrm>
            <a:off x="1902240" y="14731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4" name=""/>
          <p:cNvSpPr/>
          <p:nvPr/>
        </p:nvSpPr>
        <p:spPr>
          <a:xfrm>
            <a:off x="1926000" y="14731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5" name=""/>
          <p:cNvSpPr/>
          <p:nvPr/>
        </p:nvSpPr>
        <p:spPr>
          <a:xfrm>
            <a:off x="1949760" y="1473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6" name=""/>
          <p:cNvSpPr/>
          <p:nvPr/>
        </p:nvSpPr>
        <p:spPr>
          <a:xfrm flipV="1">
            <a:off x="1964160" y="14684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7" name=""/>
          <p:cNvSpPr/>
          <p:nvPr/>
        </p:nvSpPr>
        <p:spPr>
          <a:xfrm>
            <a:off x="198792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8" name=""/>
          <p:cNvSpPr/>
          <p:nvPr/>
        </p:nvSpPr>
        <p:spPr>
          <a:xfrm>
            <a:off x="2002320" y="1468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9" name=""/>
          <p:cNvSpPr/>
          <p:nvPr/>
        </p:nvSpPr>
        <p:spPr>
          <a:xfrm>
            <a:off x="2021400" y="14684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0" name=""/>
          <p:cNvSpPr/>
          <p:nvPr/>
        </p:nvSpPr>
        <p:spPr>
          <a:xfrm>
            <a:off x="2045160" y="1468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1" name=""/>
          <p:cNvSpPr/>
          <p:nvPr/>
        </p:nvSpPr>
        <p:spPr>
          <a:xfrm>
            <a:off x="2064240" y="1473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2" name=""/>
          <p:cNvSpPr/>
          <p:nvPr/>
        </p:nvSpPr>
        <p:spPr>
          <a:xfrm>
            <a:off x="2073960" y="1473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3" name=""/>
          <p:cNvSpPr/>
          <p:nvPr/>
        </p:nvSpPr>
        <p:spPr>
          <a:xfrm>
            <a:off x="2093040" y="1477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4" name=""/>
          <p:cNvSpPr/>
          <p:nvPr/>
        </p:nvSpPr>
        <p:spPr>
          <a:xfrm>
            <a:off x="2102400" y="14778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5" name=""/>
          <p:cNvSpPr/>
          <p:nvPr/>
        </p:nvSpPr>
        <p:spPr>
          <a:xfrm>
            <a:off x="2116800" y="1482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6" name=""/>
          <p:cNvSpPr/>
          <p:nvPr/>
        </p:nvSpPr>
        <p:spPr>
          <a:xfrm>
            <a:off x="2135880" y="1482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7" name=""/>
          <p:cNvSpPr/>
          <p:nvPr/>
        </p:nvSpPr>
        <p:spPr>
          <a:xfrm>
            <a:off x="2140560" y="148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8" name=""/>
          <p:cNvSpPr/>
          <p:nvPr/>
        </p:nvSpPr>
        <p:spPr>
          <a:xfrm>
            <a:off x="2150280" y="14871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9" name=""/>
          <p:cNvSpPr/>
          <p:nvPr/>
        </p:nvSpPr>
        <p:spPr>
          <a:xfrm>
            <a:off x="2159640" y="1496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0" name=""/>
          <p:cNvSpPr/>
          <p:nvPr/>
        </p:nvSpPr>
        <p:spPr>
          <a:xfrm>
            <a:off x="2159640" y="1501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1" name=""/>
          <p:cNvSpPr/>
          <p:nvPr/>
        </p:nvSpPr>
        <p:spPr>
          <a:xfrm flipH="1">
            <a:off x="2154960" y="15062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2" name=""/>
          <p:cNvSpPr/>
          <p:nvPr/>
        </p:nvSpPr>
        <p:spPr>
          <a:xfrm flipH="1">
            <a:off x="2150280" y="1520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3" name=""/>
          <p:cNvSpPr/>
          <p:nvPr/>
        </p:nvSpPr>
        <p:spPr>
          <a:xfrm flipH="1">
            <a:off x="2145240" y="153036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4" name=""/>
          <p:cNvSpPr/>
          <p:nvPr/>
        </p:nvSpPr>
        <p:spPr>
          <a:xfrm flipH="1">
            <a:off x="2135880" y="1544400"/>
            <a:ext cx="936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5" name=""/>
          <p:cNvSpPr/>
          <p:nvPr/>
        </p:nvSpPr>
        <p:spPr>
          <a:xfrm>
            <a:off x="2517120" y="1801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6" name=""/>
          <p:cNvSpPr/>
          <p:nvPr/>
        </p:nvSpPr>
        <p:spPr>
          <a:xfrm>
            <a:off x="2517120" y="1806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7" name=""/>
          <p:cNvSpPr/>
          <p:nvPr/>
        </p:nvSpPr>
        <p:spPr>
          <a:xfrm>
            <a:off x="2522160" y="1806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8" name=""/>
          <p:cNvSpPr/>
          <p:nvPr/>
        </p:nvSpPr>
        <p:spPr>
          <a:xfrm>
            <a:off x="2526840" y="180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9" name=""/>
          <p:cNvSpPr/>
          <p:nvPr/>
        </p:nvSpPr>
        <p:spPr>
          <a:xfrm>
            <a:off x="2531520" y="1811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0" name=""/>
          <p:cNvSpPr/>
          <p:nvPr/>
        </p:nvSpPr>
        <p:spPr>
          <a:xfrm>
            <a:off x="2536200" y="1811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1" name=""/>
          <p:cNvSpPr/>
          <p:nvPr/>
        </p:nvSpPr>
        <p:spPr>
          <a:xfrm>
            <a:off x="2550600" y="181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2" name=""/>
          <p:cNvSpPr/>
          <p:nvPr/>
        </p:nvSpPr>
        <p:spPr>
          <a:xfrm>
            <a:off x="2555280" y="1816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3" name=""/>
          <p:cNvSpPr/>
          <p:nvPr/>
        </p:nvSpPr>
        <p:spPr>
          <a:xfrm>
            <a:off x="2574360" y="1820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4" name=""/>
          <p:cNvSpPr/>
          <p:nvPr/>
        </p:nvSpPr>
        <p:spPr>
          <a:xfrm>
            <a:off x="2584080" y="1820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5" name=""/>
          <p:cNvSpPr/>
          <p:nvPr/>
        </p:nvSpPr>
        <p:spPr>
          <a:xfrm flipV="1">
            <a:off x="2593440" y="181620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6" name=""/>
          <p:cNvSpPr/>
          <p:nvPr/>
        </p:nvSpPr>
        <p:spPr>
          <a:xfrm flipV="1">
            <a:off x="2622240" y="1811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7" name=""/>
          <p:cNvSpPr/>
          <p:nvPr/>
        </p:nvSpPr>
        <p:spPr>
          <a:xfrm>
            <a:off x="2631600" y="1811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8" name=""/>
          <p:cNvSpPr/>
          <p:nvPr/>
        </p:nvSpPr>
        <p:spPr>
          <a:xfrm flipV="1">
            <a:off x="2646000" y="1806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9" name=""/>
          <p:cNvSpPr/>
          <p:nvPr/>
        </p:nvSpPr>
        <p:spPr>
          <a:xfrm flipV="1">
            <a:off x="2660400" y="180180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0" name=""/>
          <p:cNvSpPr/>
          <p:nvPr/>
        </p:nvSpPr>
        <p:spPr>
          <a:xfrm>
            <a:off x="2684160" y="1801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1" name=""/>
          <p:cNvSpPr/>
          <p:nvPr/>
        </p:nvSpPr>
        <p:spPr>
          <a:xfrm flipV="1">
            <a:off x="2698560" y="179712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2" name=""/>
          <p:cNvSpPr/>
          <p:nvPr/>
        </p:nvSpPr>
        <p:spPr>
          <a:xfrm>
            <a:off x="2717280" y="1797120"/>
            <a:ext cx="47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3" name=""/>
          <p:cNvSpPr/>
          <p:nvPr/>
        </p:nvSpPr>
        <p:spPr>
          <a:xfrm>
            <a:off x="2765160" y="1797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4" name=""/>
          <p:cNvSpPr/>
          <p:nvPr/>
        </p:nvSpPr>
        <p:spPr>
          <a:xfrm>
            <a:off x="2784240" y="1797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5" name=""/>
          <p:cNvSpPr/>
          <p:nvPr/>
        </p:nvSpPr>
        <p:spPr>
          <a:xfrm>
            <a:off x="2803320" y="17971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6" name=""/>
          <p:cNvSpPr/>
          <p:nvPr/>
        </p:nvSpPr>
        <p:spPr>
          <a:xfrm>
            <a:off x="2836800" y="180180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7" name=""/>
          <p:cNvSpPr/>
          <p:nvPr/>
        </p:nvSpPr>
        <p:spPr>
          <a:xfrm>
            <a:off x="287496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8" name=""/>
          <p:cNvSpPr/>
          <p:nvPr/>
        </p:nvSpPr>
        <p:spPr>
          <a:xfrm>
            <a:off x="2898720" y="180684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9" name=""/>
          <p:cNvSpPr/>
          <p:nvPr/>
        </p:nvSpPr>
        <p:spPr>
          <a:xfrm flipV="1">
            <a:off x="2936880" y="1801800"/>
            <a:ext cx="428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0" name=""/>
          <p:cNvSpPr/>
          <p:nvPr/>
        </p:nvSpPr>
        <p:spPr>
          <a:xfrm>
            <a:off x="2979720" y="1801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1" name=""/>
          <p:cNvSpPr/>
          <p:nvPr/>
        </p:nvSpPr>
        <p:spPr>
          <a:xfrm flipV="1">
            <a:off x="2998800" y="179712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2" name=""/>
          <p:cNvSpPr/>
          <p:nvPr/>
        </p:nvSpPr>
        <p:spPr>
          <a:xfrm>
            <a:off x="3036960" y="179712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3" name=""/>
          <p:cNvSpPr/>
          <p:nvPr/>
        </p:nvSpPr>
        <p:spPr>
          <a:xfrm flipV="1">
            <a:off x="3070080" y="1792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4" name=""/>
          <p:cNvSpPr/>
          <p:nvPr/>
        </p:nvSpPr>
        <p:spPr>
          <a:xfrm>
            <a:off x="3084480" y="179244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5" name=""/>
          <p:cNvSpPr/>
          <p:nvPr/>
        </p:nvSpPr>
        <p:spPr>
          <a:xfrm>
            <a:off x="3113280" y="17924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6" name=""/>
          <p:cNvSpPr/>
          <p:nvPr/>
        </p:nvSpPr>
        <p:spPr>
          <a:xfrm>
            <a:off x="3137040" y="179244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7" name=""/>
          <p:cNvSpPr/>
          <p:nvPr/>
        </p:nvSpPr>
        <p:spPr>
          <a:xfrm>
            <a:off x="3175200" y="179244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8" name=""/>
          <p:cNvSpPr/>
          <p:nvPr/>
        </p:nvSpPr>
        <p:spPr>
          <a:xfrm>
            <a:off x="3208680" y="179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9" name=""/>
          <p:cNvSpPr/>
          <p:nvPr/>
        </p:nvSpPr>
        <p:spPr>
          <a:xfrm>
            <a:off x="3218040" y="179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0" name=""/>
          <p:cNvSpPr/>
          <p:nvPr/>
        </p:nvSpPr>
        <p:spPr>
          <a:xfrm>
            <a:off x="3227400" y="1797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1" name=""/>
          <p:cNvSpPr/>
          <p:nvPr/>
        </p:nvSpPr>
        <p:spPr>
          <a:xfrm>
            <a:off x="3246480" y="1797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2" name=""/>
          <p:cNvSpPr/>
          <p:nvPr/>
        </p:nvSpPr>
        <p:spPr>
          <a:xfrm>
            <a:off x="3251520" y="179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3" name=""/>
          <p:cNvSpPr/>
          <p:nvPr/>
        </p:nvSpPr>
        <p:spPr>
          <a:xfrm>
            <a:off x="3256200" y="180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4" name=""/>
          <p:cNvSpPr/>
          <p:nvPr/>
        </p:nvSpPr>
        <p:spPr>
          <a:xfrm>
            <a:off x="3260880" y="180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5" name=""/>
          <p:cNvSpPr/>
          <p:nvPr/>
        </p:nvSpPr>
        <p:spPr>
          <a:xfrm>
            <a:off x="3265560" y="1801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6" name=""/>
          <p:cNvSpPr/>
          <p:nvPr/>
        </p:nvSpPr>
        <p:spPr>
          <a:xfrm>
            <a:off x="3303720" y="1711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7" name=""/>
          <p:cNvSpPr/>
          <p:nvPr/>
        </p:nvSpPr>
        <p:spPr>
          <a:xfrm>
            <a:off x="3308760" y="17161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8" name=""/>
          <p:cNvSpPr/>
          <p:nvPr/>
        </p:nvSpPr>
        <p:spPr>
          <a:xfrm>
            <a:off x="3313440" y="172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9" name=""/>
          <p:cNvSpPr/>
          <p:nvPr/>
        </p:nvSpPr>
        <p:spPr>
          <a:xfrm>
            <a:off x="3313440" y="1730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0" name=""/>
          <p:cNvSpPr/>
          <p:nvPr/>
        </p:nvSpPr>
        <p:spPr>
          <a:xfrm>
            <a:off x="3318120" y="17398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1" name=""/>
          <p:cNvSpPr/>
          <p:nvPr/>
        </p:nvSpPr>
        <p:spPr>
          <a:xfrm>
            <a:off x="3322800" y="1763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2" name=""/>
          <p:cNvSpPr/>
          <p:nvPr/>
        </p:nvSpPr>
        <p:spPr>
          <a:xfrm>
            <a:off x="3322800" y="1773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3" name=""/>
          <p:cNvSpPr/>
          <p:nvPr/>
        </p:nvSpPr>
        <p:spPr>
          <a:xfrm>
            <a:off x="3322800" y="1792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4" name=""/>
          <p:cNvSpPr/>
          <p:nvPr/>
        </p:nvSpPr>
        <p:spPr>
          <a:xfrm flipH="1">
            <a:off x="3318120" y="18018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5" name=""/>
          <p:cNvSpPr/>
          <p:nvPr/>
        </p:nvSpPr>
        <p:spPr>
          <a:xfrm>
            <a:off x="3318120" y="18259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6" name=""/>
          <p:cNvSpPr/>
          <p:nvPr/>
        </p:nvSpPr>
        <p:spPr>
          <a:xfrm>
            <a:off x="3318120" y="1845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7" name=""/>
          <p:cNvSpPr/>
          <p:nvPr/>
        </p:nvSpPr>
        <p:spPr>
          <a:xfrm>
            <a:off x="3318120" y="185436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8" name=""/>
          <p:cNvSpPr/>
          <p:nvPr/>
        </p:nvSpPr>
        <p:spPr>
          <a:xfrm>
            <a:off x="3318120" y="1883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9" name=""/>
          <p:cNvSpPr/>
          <p:nvPr/>
        </p:nvSpPr>
        <p:spPr>
          <a:xfrm flipH="1">
            <a:off x="3313440" y="18878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0" name=""/>
          <p:cNvSpPr/>
          <p:nvPr/>
        </p:nvSpPr>
        <p:spPr>
          <a:xfrm flipH="1">
            <a:off x="3308760" y="1906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1" name=""/>
          <p:cNvSpPr/>
          <p:nvPr/>
        </p:nvSpPr>
        <p:spPr>
          <a:xfrm flipH="1">
            <a:off x="3289680" y="19116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2" name=""/>
          <p:cNvSpPr/>
          <p:nvPr/>
        </p:nvSpPr>
        <p:spPr>
          <a:xfrm flipH="1">
            <a:off x="3279960" y="1916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3" name=""/>
          <p:cNvSpPr/>
          <p:nvPr/>
        </p:nvSpPr>
        <p:spPr>
          <a:xfrm flipH="1">
            <a:off x="3251520" y="19162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4" name=""/>
          <p:cNvSpPr/>
          <p:nvPr/>
        </p:nvSpPr>
        <p:spPr>
          <a:xfrm flipH="1">
            <a:off x="3241800" y="1916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5" name=""/>
          <p:cNvSpPr/>
          <p:nvPr/>
        </p:nvSpPr>
        <p:spPr>
          <a:xfrm flipH="1" flipV="1">
            <a:off x="3218040" y="19116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6" name=""/>
          <p:cNvSpPr/>
          <p:nvPr/>
        </p:nvSpPr>
        <p:spPr>
          <a:xfrm>
            <a:off x="3065400" y="1334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7" name=""/>
          <p:cNvSpPr/>
          <p:nvPr/>
        </p:nvSpPr>
        <p:spPr>
          <a:xfrm>
            <a:off x="3065400" y="1339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8" name=""/>
          <p:cNvSpPr/>
          <p:nvPr/>
        </p:nvSpPr>
        <p:spPr>
          <a:xfrm>
            <a:off x="3070080" y="1344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9" name=""/>
          <p:cNvSpPr/>
          <p:nvPr/>
        </p:nvSpPr>
        <p:spPr>
          <a:xfrm>
            <a:off x="3070080" y="1348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0" name=""/>
          <p:cNvSpPr/>
          <p:nvPr/>
        </p:nvSpPr>
        <p:spPr>
          <a:xfrm>
            <a:off x="3070080" y="1353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1" name=""/>
          <p:cNvSpPr/>
          <p:nvPr/>
        </p:nvSpPr>
        <p:spPr>
          <a:xfrm>
            <a:off x="3070080" y="1363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2" name=""/>
          <p:cNvSpPr/>
          <p:nvPr/>
        </p:nvSpPr>
        <p:spPr>
          <a:xfrm>
            <a:off x="3070080" y="1368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3" name=""/>
          <p:cNvSpPr/>
          <p:nvPr/>
        </p:nvSpPr>
        <p:spPr>
          <a:xfrm>
            <a:off x="3070080" y="13730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4" name=""/>
          <p:cNvSpPr/>
          <p:nvPr/>
        </p:nvSpPr>
        <p:spPr>
          <a:xfrm>
            <a:off x="3075120" y="13824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5" name=""/>
          <p:cNvSpPr/>
          <p:nvPr/>
        </p:nvSpPr>
        <p:spPr>
          <a:xfrm>
            <a:off x="3075120" y="1406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6" name=""/>
          <p:cNvSpPr/>
          <p:nvPr/>
        </p:nvSpPr>
        <p:spPr>
          <a:xfrm>
            <a:off x="3075120" y="14158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7" name=""/>
          <p:cNvSpPr/>
          <p:nvPr/>
        </p:nvSpPr>
        <p:spPr>
          <a:xfrm>
            <a:off x="3079800" y="14349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8" name=""/>
          <p:cNvSpPr/>
          <p:nvPr/>
        </p:nvSpPr>
        <p:spPr>
          <a:xfrm>
            <a:off x="3084480" y="1454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9" name=""/>
          <p:cNvSpPr/>
          <p:nvPr/>
        </p:nvSpPr>
        <p:spPr>
          <a:xfrm>
            <a:off x="3084480" y="1458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0" name=""/>
          <p:cNvSpPr/>
          <p:nvPr/>
        </p:nvSpPr>
        <p:spPr>
          <a:xfrm>
            <a:off x="3084480" y="1463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1" name=""/>
          <p:cNvSpPr/>
          <p:nvPr/>
        </p:nvSpPr>
        <p:spPr>
          <a:xfrm>
            <a:off x="3084480" y="1468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2" name=""/>
          <p:cNvSpPr/>
          <p:nvPr/>
        </p:nvSpPr>
        <p:spPr>
          <a:xfrm>
            <a:off x="3084480" y="1477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3" name=""/>
          <p:cNvSpPr/>
          <p:nvPr/>
        </p:nvSpPr>
        <p:spPr>
          <a:xfrm>
            <a:off x="3084480" y="148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4" name=""/>
          <p:cNvSpPr/>
          <p:nvPr/>
        </p:nvSpPr>
        <p:spPr>
          <a:xfrm>
            <a:off x="3084480" y="1487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5" name=""/>
          <p:cNvSpPr/>
          <p:nvPr/>
        </p:nvSpPr>
        <p:spPr>
          <a:xfrm>
            <a:off x="3084480" y="1492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6" name=""/>
          <p:cNvSpPr/>
          <p:nvPr/>
        </p:nvSpPr>
        <p:spPr>
          <a:xfrm flipH="1">
            <a:off x="3079800" y="1501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7" name=""/>
          <p:cNvSpPr/>
          <p:nvPr/>
        </p:nvSpPr>
        <p:spPr>
          <a:xfrm>
            <a:off x="3079800" y="1511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8" name=""/>
          <p:cNvSpPr/>
          <p:nvPr/>
        </p:nvSpPr>
        <p:spPr>
          <a:xfrm flipH="1">
            <a:off x="3075120" y="1520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9" name=""/>
          <p:cNvSpPr/>
          <p:nvPr/>
        </p:nvSpPr>
        <p:spPr>
          <a:xfrm flipH="1">
            <a:off x="3070080" y="1535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0" name=""/>
          <p:cNvSpPr/>
          <p:nvPr/>
        </p:nvSpPr>
        <p:spPr>
          <a:xfrm flipH="1">
            <a:off x="3065400" y="1539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1" name=""/>
          <p:cNvSpPr/>
          <p:nvPr/>
        </p:nvSpPr>
        <p:spPr>
          <a:xfrm flipH="1">
            <a:off x="3060720" y="1549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2" name=""/>
          <p:cNvSpPr/>
          <p:nvPr/>
        </p:nvSpPr>
        <p:spPr>
          <a:xfrm>
            <a:off x="3060720" y="1554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3" name=""/>
          <p:cNvSpPr/>
          <p:nvPr/>
        </p:nvSpPr>
        <p:spPr>
          <a:xfrm flipH="1">
            <a:off x="3051000" y="1558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4" name=""/>
          <p:cNvSpPr/>
          <p:nvPr/>
        </p:nvSpPr>
        <p:spPr>
          <a:xfrm flipH="1">
            <a:off x="3041640" y="1563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5" name=""/>
          <p:cNvSpPr/>
          <p:nvPr/>
        </p:nvSpPr>
        <p:spPr>
          <a:xfrm flipH="1">
            <a:off x="3036960" y="1563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6" name=""/>
          <p:cNvSpPr/>
          <p:nvPr/>
        </p:nvSpPr>
        <p:spPr>
          <a:xfrm flipH="1">
            <a:off x="3027240" y="1563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7" name=""/>
          <p:cNvSpPr/>
          <p:nvPr/>
        </p:nvSpPr>
        <p:spPr>
          <a:xfrm flipH="1">
            <a:off x="3008160" y="1563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8" name=""/>
          <p:cNvSpPr/>
          <p:nvPr/>
        </p:nvSpPr>
        <p:spPr>
          <a:xfrm flipH="1">
            <a:off x="3003480" y="1563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9" name=""/>
          <p:cNvSpPr/>
          <p:nvPr/>
        </p:nvSpPr>
        <p:spPr>
          <a:xfrm flipH="1">
            <a:off x="2984400" y="1563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0" name=""/>
          <p:cNvSpPr/>
          <p:nvPr/>
        </p:nvSpPr>
        <p:spPr>
          <a:xfrm flipH="1">
            <a:off x="2965320" y="1563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1" name=""/>
          <p:cNvSpPr/>
          <p:nvPr/>
        </p:nvSpPr>
        <p:spPr>
          <a:xfrm flipH="1">
            <a:off x="2950920" y="15634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2" name=""/>
          <p:cNvSpPr/>
          <p:nvPr/>
        </p:nvSpPr>
        <p:spPr>
          <a:xfrm flipH="1">
            <a:off x="2931840" y="15685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3" name=""/>
          <p:cNvSpPr/>
          <p:nvPr/>
        </p:nvSpPr>
        <p:spPr>
          <a:xfrm flipH="1">
            <a:off x="2922480" y="1568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4" name=""/>
          <p:cNvSpPr/>
          <p:nvPr/>
        </p:nvSpPr>
        <p:spPr>
          <a:xfrm flipH="1">
            <a:off x="2903400" y="15685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5" name=""/>
          <p:cNvSpPr/>
          <p:nvPr/>
        </p:nvSpPr>
        <p:spPr>
          <a:xfrm flipH="1">
            <a:off x="2884320" y="1573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6" name=""/>
          <p:cNvSpPr/>
          <p:nvPr/>
        </p:nvSpPr>
        <p:spPr>
          <a:xfrm flipH="1">
            <a:off x="2869920" y="1573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7" name=""/>
          <p:cNvSpPr/>
          <p:nvPr/>
        </p:nvSpPr>
        <p:spPr>
          <a:xfrm flipH="1">
            <a:off x="2860560" y="1573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8" name=""/>
          <p:cNvSpPr/>
          <p:nvPr/>
        </p:nvSpPr>
        <p:spPr>
          <a:xfrm flipH="1">
            <a:off x="2841480" y="1573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9" name=""/>
          <p:cNvSpPr/>
          <p:nvPr/>
        </p:nvSpPr>
        <p:spPr>
          <a:xfrm flipH="1">
            <a:off x="2831760" y="1573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0" name=""/>
          <p:cNvSpPr/>
          <p:nvPr/>
        </p:nvSpPr>
        <p:spPr>
          <a:xfrm flipH="1">
            <a:off x="2817720" y="15778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1" name=""/>
          <p:cNvSpPr/>
          <p:nvPr/>
        </p:nvSpPr>
        <p:spPr>
          <a:xfrm flipH="1">
            <a:off x="2803320" y="157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2" name=""/>
          <p:cNvSpPr/>
          <p:nvPr/>
        </p:nvSpPr>
        <p:spPr>
          <a:xfrm flipH="1">
            <a:off x="2788920" y="1577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3" name=""/>
          <p:cNvSpPr/>
          <p:nvPr/>
        </p:nvSpPr>
        <p:spPr>
          <a:xfrm flipH="1">
            <a:off x="2779560" y="15825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4" name=""/>
          <p:cNvSpPr/>
          <p:nvPr/>
        </p:nvSpPr>
        <p:spPr>
          <a:xfrm flipH="1">
            <a:off x="2769840" y="1587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5" name=""/>
          <p:cNvSpPr/>
          <p:nvPr/>
        </p:nvSpPr>
        <p:spPr>
          <a:xfrm flipH="1">
            <a:off x="2765160" y="1592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6" name=""/>
          <p:cNvSpPr/>
          <p:nvPr/>
        </p:nvSpPr>
        <p:spPr>
          <a:xfrm flipH="1">
            <a:off x="2755440" y="1592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7" name=""/>
          <p:cNvSpPr/>
          <p:nvPr/>
        </p:nvSpPr>
        <p:spPr>
          <a:xfrm flipH="1">
            <a:off x="2746080" y="1596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8" name=""/>
          <p:cNvSpPr/>
          <p:nvPr/>
        </p:nvSpPr>
        <p:spPr>
          <a:xfrm flipH="1">
            <a:off x="2741400" y="159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9" name=""/>
          <p:cNvSpPr/>
          <p:nvPr/>
        </p:nvSpPr>
        <p:spPr>
          <a:xfrm flipH="1">
            <a:off x="2736360" y="1596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0" name=""/>
          <p:cNvSpPr/>
          <p:nvPr/>
        </p:nvSpPr>
        <p:spPr>
          <a:xfrm flipH="1">
            <a:off x="2731680" y="159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1" name=""/>
          <p:cNvSpPr/>
          <p:nvPr/>
        </p:nvSpPr>
        <p:spPr>
          <a:xfrm flipH="1">
            <a:off x="2727000" y="159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2" name=""/>
          <p:cNvSpPr/>
          <p:nvPr/>
        </p:nvSpPr>
        <p:spPr>
          <a:xfrm flipH="1">
            <a:off x="2722320" y="159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3" name=""/>
          <p:cNvSpPr/>
          <p:nvPr/>
        </p:nvSpPr>
        <p:spPr>
          <a:xfrm flipH="1">
            <a:off x="2717280" y="1596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4" name=""/>
          <p:cNvSpPr/>
          <p:nvPr/>
        </p:nvSpPr>
        <p:spPr>
          <a:xfrm flipH="1">
            <a:off x="2712600" y="160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5" name=""/>
          <p:cNvSpPr/>
          <p:nvPr/>
        </p:nvSpPr>
        <p:spPr>
          <a:xfrm flipH="1">
            <a:off x="2703240" y="16016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6" name=""/>
          <p:cNvSpPr/>
          <p:nvPr/>
        </p:nvSpPr>
        <p:spPr>
          <a:xfrm flipH="1">
            <a:off x="2698560" y="1611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7" name=""/>
          <p:cNvSpPr/>
          <p:nvPr/>
        </p:nvSpPr>
        <p:spPr>
          <a:xfrm flipH="1">
            <a:off x="2693520" y="1616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8" name=""/>
          <p:cNvSpPr/>
          <p:nvPr/>
        </p:nvSpPr>
        <p:spPr>
          <a:xfrm flipH="1">
            <a:off x="2688840" y="1620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9" name=""/>
          <p:cNvSpPr/>
          <p:nvPr/>
        </p:nvSpPr>
        <p:spPr>
          <a:xfrm flipH="1">
            <a:off x="2684160" y="1630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0" name=""/>
          <p:cNvSpPr/>
          <p:nvPr/>
        </p:nvSpPr>
        <p:spPr>
          <a:xfrm flipH="1">
            <a:off x="2679480" y="1635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1" name=""/>
          <p:cNvSpPr/>
          <p:nvPr/>
        </p:nvSpPr>
        <p:spPr>
          <a:xfrm flipV="1">
            <a:off x="2679480" y="1635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2" name=""/>
          <p:cNvSpPr/>
          <p:nvPr/>
        </p:nvSpPr>
        <p:spPr>
          <a:xfrm flipH="1" flipV="1">
            <a:off x="2674440" y="16254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3" name=""/>
          <p:cNvSpPr/>
          <p:nvPr/>
        </p:nvSpPr>
        <p:spPr>
          <a:xfrm flipV="1">
            <a:off x="2674440" y="1620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4" name=""/>
          <p:cNvSpPr/>
          <p:nvPr/>
        </p:nvSpPr>
        <p:spPr>
          <a:xfrm flipH="1">
            <a:off x="2669760" y="1620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5" name=""/>
          <p:cNvSpPr/>
          <p:nvPr/>
        </p:nvSpPr>
        <p:spPr>
          <a:xfrm flipV="1">
            <a:off x="2669760" y="1616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6" name=""/>
          <p:cNvSpPr/>
          <p:nvPr/>
        </p:nvSpPr>
        <p:spPr>
          <a:xfrm flipV="1">
            <a:off x="2669760" y="161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7" name=""/>
          <p:cNvSpPr/>
          <p:nvPr/>
        </p:nvSpPr>
        <p:spPr>
          <a:xfrm flipH="1" flipV="1">
            <a:off x="2665080" y="1601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8" name=""/>
          <p:cNvSpPr/>
          <p:nvPr/>
        </p:nvSpPr>
        <p:spPr>
          <a:xfrm flipH="1" flipV="1">
            <a:off x="2660400" y="1596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9" name=""/>
          <p:cNvSpPr/>
          <p:nvPr/>
        </p:nvSpPr>
        <p:spPr>
          <a:xfrm flipV="1">
            <a:off x="2660400" y="1587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0" name=""/>
          <p:cNvSpPr/>
          <p:nvPr/>
        </p:nvSpPr>
        <p:spPr>
          <a:xfrm flipV="1">
            <a:off x="2660400" y="1582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1" name=""/>
          <p:cNvSpPr/>
          <p:nvPr/>
        </p:nvSpPr>
        <p:spPr>
          <a:xfrm flipH="1" flipV="1">
            <a:off x="2655360" y="156852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2" name=""/>
          <p:cNvSpPr/>
          <p:nvPr/>
        </p:nvSpPr>
        <p:spPr>
          <a:xfrm flipV="1">
            <a:off x="2655360" y="1563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3" name=""/>
          <p:cNvSpPr/>
          <p:nvPr/>
        </p:nvSpPr>
        <p:spPr>
          <a:xfrm flipV="1">
            <a:off x="2655360" y="1558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4" name=""/>
          <p:cNvSpPr/>
          <p:nvPr/>
        </p:nvSpPr>
        <p:spPr>
          <a:xfrm flipV="1">
            <a:off x="2655360" y="1549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5" name=""/>
          <p:cNvSpPr/>
          <p:nvPr/>
        </p:nvSpPr>
        <p:spPr>
          <a:xfrm flipH="1" flipV="1">
            <a:off x="2650680" y="1535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6" name=""/>
          <p:cNvSpPr/>
          <p:nvPr/>
        </p:nvSpPr>
        <p:spPr>
          <a:xfrm flipV="1">
            <a:off x="2650680" y="1525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7" name=""/>
          <p:cNvSpPr/>
          <p:nvPr/>
        </p:nvSpPr>
        <p:spPr>
          <a:xfrm flipH="1" flipV="1">
            <a:off x="2646000" y="15112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8" name=""/>
          <p:cNvSpPr/>
          <p:nvPr/>
        </p:nvSpPr>
        <p:spPr>
          <a:xfrm flipV="1">
            <a:off x="2646000" y="1492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9" name=""/>
          <p:cNvSpPr/>
          <p:nvPr/>
        </p:nvSpPr>
        <p:spPr>
          <a:xfrm flipH="1" flipV="1">
            <a:off x="2641320" y="14731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0" name=""/>
          <p:cNvSpPr/>
          <p:nvPr/>
        </p:nvSpPr>
        <p:spPr>
          <a:xfrm flipV="1">
            <a:off x="2641320" y="1463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1" name=""/>
          <p:cNvSpPr/>
          <p:nvPr/>
        </p:nvSpPr>
        <p:spPr>
          <a:xfrm flipH="1" flipV="1">
            <a:off x="2636280" y="144432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2" name=""/>
          <p:cNvSpPr/>
          <p:nvPr/>
        </p:nvSpPr>
        <p:spPr>
          <a:xfrm flipV="1">
            <a:off x="2636280" y="1439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3" name=""/>
          <p:cNvSpPr/>
          <p:nvPr/>
        </p:nvSpPr>
        <p:spPr>
          <a:xfrm flipH="1" flipV="1">
            <a:off x="2631600" y="14205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4" name=""/>
          <p:cNvSpPr/>
          <p:nvPr/>
        </p:nvSpPr>
        <p:spPr>
          <a:xfrm flipV="1">
            <a:off x="2631600" y="1406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5" name=""/>
          <p:cNvSpPr/>
          <p:nvPr/>
        </p:nvSpPr>
        <p:spPr>
          <a:xfrm flipV="1">
            <a:off x="2631600" y="1401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6" name=""/>
          <p:cNvSpPr/>
          <p:nvPr/>
        </p:nvSpPr>
        <p:spPr>
          <a:xfrm flipV="1">
            <a:off x="2631600" y="13870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7" name=""/>
          <p:cNvSpPr/>
          <p:nvPr/>
        </p:nvSpPr>
        <p:spPr>
          <a:xfrm flipV="1">
            <a:off x="2631600" y="1377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8" name=""/>
          <p:cNvSpPr/>
          <p:nvPr/>
        </p:nvSpPr>
        <p:spPr>
          <a:xfrm flipV="1">
            <a:off x="2631600" y="1373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9" name=""/>
          <p:cNvSpPr/>
          <p:nvPr/>
        </p:nvSpPr>
        <p:spPr>
          <a:xfrm flipV="1">
            <a:off x="2636280" y="1363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0" name=""/>
          <p:cNvSpPr/>
          <p:nvPr/>
        </p:nvSpPr>
        <p:spPr>
          <a:xfrm flipV="1">
            <a:off x="2636280" y="1353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1" name=""/>
          <p:cNvSpPr/>
          <p:nvPr/>
        </p:nvSpPr>
        <p:spPr>
          <a:xfrm>
            <a:off x="2636280" y="1353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2" name=""/>
          <p:cNvSpPr/>
          <p:nvPr/>
        </p:nvSpPr>
        <p:spPr>
          <a:xfrm flipV="1">
            <a:off x="2641320" y="1344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3" name=""/>
          <p:cNvSpPr/>
          <p:nvPr/>
        </p:nvSpPr>
        <p:spPr>
          <a:xfrm flipV="1">
            <a:off x="2641320" y="1334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4" name=""/>
          <p:cNvSpPr/>
          <p:nvPr/>
        </p:nvSpPr>
        <p:spPr>
          <a:xfrm>
            <a:off x="2646000" y="1334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5" name=""/>
          <p:cNvSpPr/>
          <p:nvPr/>
        </p:nvSpPr>
        <p:spPr>
          <a:xfrm flipV="1">
            <a:off x="2650680" y="1325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6" name=""/>
          <p:cNvSpPr/>
          <p:nvPr/>
        </p:nvSpPr>
        <p:spPr>
          <a:xfrm flipV="1">
            <a:off x="2655360" y="1320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7" name=""/>
          <p:cNvSpPr/>
          <p:nvPr/>
        </p:nvSpPr>
        <p:spPr>
          <a:xfrm flipV="1">
            <a:off x="2660400" y="1315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8" name=""/>
          <p:cNvSpPr/>
          <p:nvPr/>
        </p:nvSpPr>
        <p:spPr>
          <a:xfrm flipV="1">
            <a:off x="2660400" y="1311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9" name=""/>
          <p:cNvSpPr/>
          <p:nvPr/>
        </p:nvSpPr>
        <p:spPr>
          <a:xfrm flipV="1">
            <a:off x="2665080" y="13014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0" name=""/>
          <p:cNvSpPr/>
          <p:nvPr/>
        </p:nvSpPr>
        <p:spPr>
          <a:xfrm flipV="1">
            <a:off x="2669760" y="1296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1" name=""/>
          <p:cNvSpPr/>
          <p:nvPr/>
        </p:nvSpPr>
        <p:spPr>
          <a:xfrm flipV="1">
            <a:off x="2679480" y="1292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2" name=""/>
          <p:cNvSpPr/>
          <p:nvPr/>
        </p:nvSpPr>
        <p:spPr>
          <a:xfrm flipV="1">
            <a:off x="2684160" y="1287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3" name=""/>
          <p:cNvSpPr/>
          <p:nvPr/>
        </p:nvSpPr>
        <p:spPr>
          <a:xfrm flipV="1">
            <a:off x="2693520" y="1282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4" name=""/>
          <p:cNvSpPr/>
          <p:nvPr/>
        </p:nvSpPr>
        <p:spPr>
          <a:xfrm>
            <a:off x="2703240" y="1282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5" name=""/>
          <p:cNvSpPr/>
          <p:nvPr/>
        </p:nvSpPr>
        <p:spPr>
          <a:xfrm flipV="1">
            <a:off x="2712600" y="1277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6" name=""/>
          <p:cNvSpPr/>
          <p:nvPr/>
        </p:nvSpPr>
        <p:spPr>
          <a:xfrm>
            <a:off x="2717280" y="1277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7" name=""/>
          <p:cNvSpPr/>
          <p:nvPr/>
        </p:nvSpPr>
        <p:spPr>
          <a:xfrm>
            <a:off x="2731680" y="1277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8" name=""/>
          <p:cNvSpPr/>
          <p:nvPr/>
        </p:nvSpPr>
        <p:spPr>
          <a:xfrm>
            <a:off x="2755440" y="1282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9" name=""/>
          <p:cNvSpPr/>
          <p:nvPr/>
        </p:nvSpPr>
        <p:spPr>
          <a:xfrm>
            <a:off x="2765160" y="12823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0" name=""/>
          <p:cNvSpPr/>
          <p:nvPr/>
        </p:nvSpPr>
        <p:spPr>
          <a:xfrm>
            <a:off x="2788920" y="1282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1" name=""/>
          <p:cNvSpPr/>
          <p:nvPr/>
        </p:nvSpPr>
        <p:spPr>
          <a:xfrm>
            <a:off x="2793600" y="12823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2" name=""/>
          <p:cNvSpPr/>
          <p:nvPr/>
        </p:nvSpPr>
        <p:spPr>
          <a:xfrm>
            <a:off x="2817720" y="1282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3" name=""/>
          <p:cNvSpPr/>
          <p:nvPr/>
        </p:nvSpPr>
        <p:spPr>
          <a:xfrm>
            <a:off x="2822400" y="12823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4" name=""/>
          <p:cNvSpPr/>
          <p:nvPr/>
        </p:nvSpPr>
        <p:spPr>
          <a:xfrm>
            <a:off x="2846160" y="1282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5" name=""/>
          <p:cNvSpPr/>
          <p:nvPr/>
        </p:nvSpPr>
        <p:spPr>
          <a:xfrm>
            <a:off x="2860560" y="1282320"/>
            <a:ext cx="475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6" name=""/>
          <p:cNvSpPr/>
          <p:nvPr/>
        </p:nvSpPr>
        <p:spPr>
          <a:xfrm>
            <a:off x="2908080" y="1287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7" name=""/>
          <p:cNvSpPr/>
          <p:nvPr/>
        </p:nvSpPr>
        <p:spPr>
          <a:xfrm>
            <a:off x="2917800" y="128700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8" name=""/>
          <p:cNvSpPr/>
          <p:nvPr/>
        </p:nvSpPr>
        <p:spPr>
          <a:xfrm flipV="1">
            <a:off x="2946240" y="1282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9" name=""/>
          <p:cNvSpPr/>
          <p:nvPr/>
        </p:nvSpPr>
        <p:spPr>
          <a:xfrm>
            <a:off x="2955960" y="12823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0" name=""/>
          <p:cNvSpPr/>
          <p:nvPr/>
        </p:nvSpPr>
        <p:spPr>
          <a:xfrm flipV="1">
            <a:off x="2970000" y="1277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1" name=""/>
          <p:cNvSpPr/>
          <p:nvPr/>
        </p:nvSpPr>
        <p:spPr>
          <a:xfrm flipV="1">
            <a:off x="2989080" y="127296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2" name=""/>
          <p:cNvSpPr/>
          <p:nvPr/>
        </p:nvSpPr>
        <p:spPr>
          <a:xfrm flipV="1">
            <a:off x="3013200" y="126324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3" name=""/>
          <p:cNvSpPr/>
          <p:nvPr/>
        </p:nvSpPr>
        <p:spPr>
          <a:xfrm flipV="1">
            <a:off x="3027240" y="1258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4" name=""/>
          <p:cNvSpPr/>
          <p:nvPr/>
        </p:nvSpPr>
        <p:spPr>
          <a:xfrm flipV="1">
            <a:off x="3046320" y="1253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5" name=""/>
          <p:cNvSpPr/>
          <p:nvPr/>
        </p:nvSpPr>
        <p:spPr>
          <a:xfrm>
            <a:off x="3051000" y="1253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6" name=""/>
          <p:cNvSpPr/>
          <p:nvPr/>
        </p:nvSpPr>
        <p:spPr>
          <a:xfrm>
            <a:off x="3056040" y="1253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7" name=""/>
          <p:cNvSpPr/>
          <p:nvPr/>
        </p:nvSpPr>
        <p:spPr>
          <a:xfrm>
            <a:off x="3065400" y="1253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8" name=""/>
          <p:cNvSpPr/>
          <p:nvPr/>
        </p:nvSpPr>
        <p:spPr>
          <a:xfrm>
            <a:off x="3070080" y="1263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9" name=""/>
          <p:cNvSpPr/>
          <p:nvPr/>
        </p:nvSpPr>
        <p:spPr>
          <a:xfrm>
            <a:off x="3070080" y="12679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0" name=""/>
          <p:cNvSpPr/>
          <p:nvPr/>
        </p:nvSpPr>
        <p:spPr>
          <a:xfrm>
            <a:off x="3075120" y="12729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1" name=""/>
          <p:cNvSpPr/>
          <p:nvPr/>
        </p:nvSpPr>
        <p:spPr>
          <a:xfrm>
            <a:off x="3075120" y="1292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2" name=""/>
          <p:cNvSpPr/>
          <p:nvPr/>
        </p:nvSpPr>
        <p:spPr>
          <a:xfrm>
            <a:off x="3075120" y="1296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3" name=""/>
          <p:cNvSpPr/>
          <p:nvPr/>
        </p:nvSpPr>
        <p:spPr>
          <a:xfrm>
            <a:off x="3075120" y="1306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4" name=""/>
          <p:cNvSpPr/>
          <p:nvPr/>
        </p:nvSpPr>
        <p:spPr>
          <a:xfrm>
            <a:off x="3075120" y="13158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5" name=""/>
          <p:cNvSpPr/>
          <p:nvPr/>
        </p:nvSpPr>
        <p:spPr>
          <a:xfrm>
            <a:off x="3075120" y="1339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6" name=""/>
          <p:cNvSpPr/>
          <p:nvPr/>
        </p:nvSpPr>
        <p:spPr>
          <a:xfrm>
            <a:off x="3075120" y="1348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7" name=""/>
          <p:cNvSpPr/>
          <p:nvPr/>
        </p:nvSpPr>
        <p:spPr>
          <a:xfrm>
            <a:off x="3075120" y="13539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8" name=""/>
          <p:cNvSpPr/>
          <p:nvPr/>
        </p:nvSpPr>
        <p:spPr>
          <a:xfrm>
            <a:off x="3079800" y="1373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9" name=""/>
          <p:cNvSpPr/>
          <p:nvPr/>
        </p:nvSpPr>
        <p:spPr>
          <a:xfrm>
            <a:off x="2822400" y="1315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0" name=""/>
          <p:cNvSpPr/>
          <p:nvPr/>
        </p:nvSpPr>
        <p:spPr>
          <a:xfrm>
            <a:off x="2822400" y="1320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1" name=""/>
          <p:cNvSpPr/>
          <p:nvPr/>
        </p:nvSpPr>
        <p:spPr>
          <a:xfrm flipH="1">
            <a:off x="2817720" y="1325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2" name=""/>
          <p:cNvSpPr/>
          <p:nvPr/>
        </p:nvSpPr>
        <p:spPr>
          <a:xfrm>
            <a:off x="2817720" y="1329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3" name=""/>
          <p:cNvSpPr/>
          <p:nvPr/>
        </p:nvSpPr>
        <p:spPr>
          <a:xfrm>
            <a:off x="2817720" y="1334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4" name=""/>
          <p:cNvSpPr/>
          <p:nvPr/>
        </p:nvSpPr>
        <p:spPr>
          <a:xfrm>
            <a:off x="2817720" y="1339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5" name=""/>
          <p:cNvSpPr/>
          <p:nvPr/>
        </p:nvSpPr>
        <p:spPr>
          <a:xfrm>
            <a:off x="2817720" y="1344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6" name=""/>
          <p:cNvSpPr/>
          <p:nvPr/>
        </p:nvSpPr>
        <p:spPr>
          <a:xfrm>
            <a:off x="2817720" y="135396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7" name=""/>
          <p:cNvSpPr/>
          <p:nvPr/>
        </p:nvSpPr>
        <p:spPr>
          <a:xfrm>
            <a:off x="2817720" y="13824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8" name=""/>
          <p:cNvSpPr/>
          <p:nvPr/>
        </p:nvSpPr>
        <p:spPr>
          <a:xfrm>
            <a:off x="2817720" y="1406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9" name=""/>
          <p:cNvSpPr/>
          <p:nvPr/>
        </p:nvSpPr>
        <p:spPr>
          <a:xfrm>
            <a:off x="2817720" y="142056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0" name=""/>
          <p:cNvSpPr/>
          <p:nvPr/>
        </p:nvSpPr>
        <p:spPr>
          <a:xfrm>
            <a:off x="2817720" y="14634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1" name=""/>
          <p:cNvSpPr/>
          <p:nvPr/>
        </p:nvSpPr>
        <p:spPr>
          <a:xfrm>
            <a:off x="2817720" y="148716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2" name=""/>
          <p:cNvSpPr/>
          <p:nvPr/>
        </p:nvSpPr>
        <p:spPr>
          <a:xfrm>
            <a:off x="2817720" y="15112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3" name=""/>
          <p:cNvSpPr/>
          <p:nvPr/>
        </p:nvSpPr>
        <p:spPr>
          <a:xfrm>
            <a:off x="2822400" y="1535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4" name=""/>
          <p:cNvSpPr/>
          <p:nvPr/>
        </p:nvSpPr>
        <p:spPr>
          <a:xfrm>
            <a:off x="2822400" y="153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5" name=""/>
          <p:cNvSpPr/>
          <p:nvPr/>
        </p:nvSpPr>
        <p:spPr>
          <a:xfrm>
            <a:off x="2822400" y="1544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6" name=""/>
          <p:cNvSpPr/>
          <p:nvPr/>
        </p:nvSpPr>
        <p:spPr>
          <a:xfrm flipV="1">
            <a:off x="2827080" y="153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7" name=""/>
          <p:cNvSpPr/>
          <p:nvPr/>
        </p:nvSpPr>
        <p:spPr>
          <a:xfrm>
            <a:off x="2912760" y="1315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8" name=""/>
          <p:cNvSpPr/>
          <p:nvPr/>
        </p:nvSpPr>
        <p:spPr>
          <a:xfrm>
            <a:off x="2912760" y="1325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9" name=""/>
          <p:cNvSpPr/>
          <p:nvPr/>
        </p:nvSpPr>
        <p:spPr>
          <a:xfrm>
            <a:off x="2912760" y="1329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0" name=""/>
          <p:cNvSpPr/>
          <p:nvPr/>
        </p:nvSpPr>
        <p:spPr>
          <a:xfrm>
            <a:off x="2912760" y="13395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1" name=""/>
          <p:cNvSpPr/>
          <p:nvPr/>
        </p:nvSpPr>
        <p:spPr>
          <a:xfrm>
            <a:off x="2917800" y="134892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2" name=""/>
          <p:cNvSpPr/>
          <p:nvPr/>
        </p:nvSpPr>
        <p:spPr>
          <a:xfrm>
            <a:off x="2917800" y="13777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3" name=""/>
          <p:cNvSpPr/>
          <p:nvPr/>
        </p:nvSpPr>
        <p:spPr>
          <a:xfrm>
            <a:off x="2917800" y="139212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4" name=""/>
          <p:cNvSpPr/>
          <p:nvPr/>
        </p:nvSpPr>
        <p:spPr>
          <a:xfrm flipH="1">
            <a:off x="2912760" y="143028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5" name=""/>
          <p:cNvSpPr/>
          <p:nvPr/>
        </p:nvSpPr>
        <p:spPr>
          <a:xfrm>
            <a:off x="2912760" y="144432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6" name=""/>
          <p:cNvSpPr/>
          <p:nvPr/>
        </p:nvSpPr>
        <p:spPr>
          <a:xfrm flipH="1">
            <a:off x="2908080" y="1482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7" name=""/>
          <p:cNvSpPr/>
          <p:nvPr/>
        </p:nvSpPr>
        <p:spPr>
          <a:xfrm>
            <a:off x="2908080" y="1496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8" name=""/>
          <p:cNvSpPr/>
          <p:nvPr/>
        </p:nvSpPr>
        <p:spPr>
          <a:xfrm>
            <a:off x="2908080" y="1506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9" name=""/>
          <p:cNvSpPr/>
          <p:nvPr/>
        </p:nvSpPr>
        <p:spPr>
          <a:xfrm>
            <a:off x="2908080" y="1515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0" name=""/>
          <p:cNvSpPr/>
          <p:nvPr/>
        </p:nvSpPr>
        <p:spPr>
          <a:xfrm flipV="1">
            <a:off x="3027240" y="1363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1" name=""/>
          <p:cNvSpPr/>
          <p:nvPr/>
        </p:nvSpPr>
        <p:spPr>
          <a:xfrm flipH="1">
            <a:off x="3022560" y="1363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2" name=""/>
          <p:cNvSpPr/>
          <p:nvPr/>
        </p:nvSpPr>
        <p:spPr>
          <a:xfrm flipH="1">
            <a:off x="3017880" y="1363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3" name=""/>
          <p:cNvSpPr/>
          <p:nvPr/>
        </p:nvSpPr>
        <p:spPr>
          <a:xfrm flipH="1">
            <a:off x="3013200" y="1363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4" name=""/>
          <p:cNvSpPr/>
          <p:nvPr/>
        </p:nvSpPr>
        <p:spPr>
          <a:xfrm flipH="1">
            <a:off x="3003480" y="1363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5" name=""/>
          <p:cNvSpPr/>
          <p:nvPr/>
        </p:nvSpPr>
        <p:spPr>
          <a:xfrm flipH="1">
            <a:off x="2998800" y="1363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6" name=""/>
          <p:cNvSpPr/>
          <p:nvPr/>
        </p:nvSpPr>
        <p:spPr>
          <a:xfrm flipH="1">
            <a:off x="2989080" y="1368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7" name=""/>
          <p:cNvSpPr/>
          <p:nvPr/>
        </p:nvSpPr>
        <p:spPr>
          <a:xfrm flipH="1">
            <a:off x="2931840" y="1368000"/>
            <a:ext cx="572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8" name=""/>
          <p:cNvSpPr/>
          <p:nvPr/>
        </p:nvSpPr>
        <p:spPr>
          <a:xfrm flipH="1">
            <a:off x="2917800" y="138708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9" name=""/>
          <p:cNvSpPr/>
          <p:nvPr/>
        </p:nvSpPr>
        <p:spPr>
          <a:xfrm flipH="1">
            <a:off x="2879640" y="1392120"/>
            <a:ext cx="381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0" name=""/>
          <p:cNvSpPr/>
          <p:nvPr/>
        </p:nvSpPr>
        <p:spPr>
          <a:xfrm flipH="1">
            <a:off x="2860560" y="1406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1" name=""/>
          <p:cNvSpPr/>
          <p:nvPr/>
        </p:nvSpPr>
        <p:spPr>
          <a:xfrm flipH="1">
            <a:off x="2841480" y="1411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2" name=""/>
          <p:cNvSpPr/>
          <p:nvPr/>
        </p:nvSpPr>
        <p:spPr>
          <a:xfrm flipH="1">
            <a:off x="2798640" y="1415880"/>
            <a:ext cx="428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3" name=""/>
          <p:cNvSpPr/>
          <p:nvPr/>
        </p:nvSpPr>
        <p:spPr>
          <a:xfrm flipH="1">
            <a:off x="2779560" y="1425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4" name=""/>
          <p:cNvSpPr/>
          <p:nvPr/>
        </p:nvSpPr>
        <p:spPr>
          <a:xfrm flipH="1">
            <a:off x="2760480" y="14252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5" name=""/>
          <p:cNvSpPr/>
          <p:nvPr/>
        </p:nvSpPr>
        <p:spPr>
          <a:xfrm flipH="1">
            <a:off x="2727000" y="143028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6" name=""/>
          <p:cNvSpPr/>
          <p:nvPr/>
        </p:nvSpPr>
        <p:spPr>
          <a:xfrm flipH="1">
            <a:off x="2698560" y="14302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7" name=""/>
          <p:cNvSpPr/>
          <p:nvPr/>
        </p:nvSpPr>
        <p:spPr>
          <a:xfrm flipH="1">
            <a:off x="2660400" y="143028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8" name=""/>
          <p:cNvSpPr/>
          <p:nvPr/>
        </p:nvSpPr>
        <p:spPr>
          <a:xfrm flipH="1">
            <a:off x="2650680" y="1430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9" name=""/>
          <p:cNvSpPr/>
          <p:nvPr/>
        </p:nvSpPr>
        <p:spPr>
          <a:xfrm flipH="1">
            <a:off x="2641320" y="1430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0" name=""/>
          <p:cNvSpPr/>
          <p:nvPr/>
        </p:nvSpPr>
        <p:spPr>
          <a:xfrm flipH="1">
            <a:off x="2631600" y="1434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1" name=""/>
          <p:cNvSpPr/>
          <p:nvPr/>
        </p:nvSpPr>
        <p:spPr>
          <a:xfrm flipH="1">
            <a:off x="2626920" y="1439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2" name=""/>
          <p:cNvSpPr/>
          <p:nvPr/>
        </p:nvSpPr>
        <p:spPr>
          <a:xfrm>
            <a:off x="2989080" y="149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3" name=""/>
          <p:cNvSpPr/>
          <p:nvPr/>
        </p:nvSpPr>
        <p:spPr>
          <a:xfrm flipH="1">
            <a:off x="298440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4" name=""/>
          <p:cNvSpPr/>
          <p:nvPr/>
        </p:nvSpPr>
        <p:spPr>
          <a:xfrm flipH="1">
            <a:off x="297972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5" name=""/>
          <p:cNvSpPr/>
          <p:nvPr/>
        </p:nvSpPr>
        <p:spPr>
          <a:xfrm flipH="1">
            <a:off x="2970000" y="1496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6" name=""/>
          <p:cNvSpPr/>
          <p:nvPr/>
        </p:nvSpPr>
        <p:spPr>
          <a:xfrm flipH="1">
            <a:off x="2960640" y="1501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7" name=""/>
          <p:cNvSpPr/>
          <p:nvPr/>
        </p:nvSpPr>
        <p:spPr>
          <a:xfrm flipH="1">
            <a:off x="2950920" y="1501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8" name=""/>
          <p:cNvSpPr/>
          <p:nvPr/>
        </p:nvSpPr>
        <p:spPr>
          <a:xfrm flipH="1">
            <a:off x="2936880" y="1501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9" name=""/>
          <p:cNvSpPr/>
          <p:nvPr/>
        </p:nvSpPr>
        <p:spPr>
          <a:xfrm flipH="1">
            <a:off x="2922480" y="1501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0" name=""/>
          <p:cNvSpPr/>
          <p:nvPr/>
        </p:nvSpPr>
        <p:spPr>
          <a:xfrm flipH="1">
            <a:off x="2908080" y="1506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1" name=""/>
          <p:cNvSpPr/>
          <p:nvPr/>
        </p:nvSpPr>
        <p:spPr>
          <a:xfrm flipH="1">
            <a:off x="2889000" y="1506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2" name=""/>
          <p:cNvSpPr/>
          <p:nvPr/>
        </p:nvSpPr>
        <p:spPr>
          <a:xfrm flipH="1">
            <a:off x="2850840" y="150624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3" name=""/>
          <p:cNvSpPr/>
          <p:nvPr/>
        </p:nvSpPr>
        <p:spPr>
          <a:xfrm flipH="1">
            <a:off x="2808000" y="151128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4" name=""/>
          <p:cNvSpPr/>
          <p:nvPr/>
        </p:nvSpPr>
        <p:spPr>
          <a:xfrm flipH="1">
            <a:off x="2760480" y="1515960"/>
            <a:ext cx="475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5" name=""/>
          <p:cNvSpPr/>
          <p:nvPr/>
        </p:nvSpPr>
        <p:spPr>
          <a:xfrm flipH="1">
            <a:off x="2717280" y="1520640"/>
            <a:ext cx="432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6" name=""/>
          <p:cNvSpPr/>
          <p:nvPr/>
        </p:nvSpPr>
        <p:spPr>
          <a:xfrm flipH="1">
            <a:off x="2698560" y="153036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7" name=""/>
          <p:cNvSpPr/>
          <p:nvPr/>
        </p:nvSpPr>
        <p:spPr>
          <a:xfrm flipH="1">
            <a:off x="2650680" y="1535040"/>
            <a:ext cx="478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8" name=""/>
          <p:cNvSpPr/>
          <p:nvPr/>
        </p:nvSpPr>
        <p:spPr>
          <a:xfrm>
            <a:off x="2073960" y="2831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9" name=""/>
          <p:cNvSpPr/>
          <p:nvPr/>
        </p:nvSpPr>
        <p:spPr>
          <a:xfrm>
            <a:off x="2073960" y="2836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0" name=""/>
          <p:cNvSpPr/>
          <p:nvPr/>
        </p:nvSpPr>
        <p:spPr>
          <a:xfrm>
            <a:off x="2078640" y="2841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1" name=""/>
          <p:cNvSpPr/>
          <p:nvPr/>
        </p:nvSpPr>
        <p:spPr>
          <a:xfrm>
            <a:off x="2078640" y="2845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2" name=""/>
          <p:cNvSpPr/>
          <p:nvPr/>
        </p:nvSpPr>
        <p:spPr>
          <a:xfrm>
            <a:off x="2078640" y="2850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3" name=""/>
          <p:cNvSpPr/>
          <p:nvPr/>
        </p:nvSpPr>
        <p:spPr>
          <a:xfrm>
            <a:off x="2078640" y="285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4" name=""/>
          <p:cNvSpPr/>
          <p:nvPr/>
        </p:nvSpPr>
        <p:spPr>
          <a:xfrm>
            <a:off x="2083320" y="2855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5" name=""/>
          <p:cNvSpPr/>
          <p:nvPr/>
        </p:nvSpPr>
        <p:spPr>
          <a:xfrm flipH="1">
            <a:off x="2078640" y="28648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6" name=""/>
          <p:cNvSpPr/>
          <p:nvPr/>
        </p:nvSpPr>
        <p:spPr>
          <a:xfrm>
            <a:off x="2078640" y="2883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7" name=""/>
          <p:cNvSpPr/>
          <p:nvPr/>
        </p:nvSpPr>
        <p:spPr>
          <a:xfrm flipH="1">
            <a:off x="2073960" y="2893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8" name=""/>
          <p:cNvSpPr/>
          <p:nvPr/>
        </p:nvSpPr>
        <p:spPr>
          <a:xfrm flipH="1">
            <a:off x="2068920" y="29030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9" name=""/>
          <p:cNvSpPr/>
          <p:nvPr/>
        </p:nvSpPr>
        <p:spPr>
          <a:xfrm>
            <a:off x="2068920" y="29127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0" name=""/>
          <p:cNvSpPr/>
          <p:nvPr/>
        </p:nvSpPr>
        <p:spPr>
          <a:xfrm flipH="1">
            <a:off x="2059560" y="2927160"/>
            <a:ext cx="93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1" name=""/>
          <p:cNvSpPr/>
          <p:nvPr/>
        </p:nvSpPr>
        <p:spPr>
          <a:xfrm flipH="1">
            <a:off x="2054880" y="295560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2" name=""/>
          <p:cNvSpPr/>
          <p:nvPr/>
        </p:nvSpPr>
        <p:spPr>
          <a:xfrm flipH="1">
            <a:off x="2049840" y="298908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3" name=""/>
          <p:cNvSpPr/>
          <p:nvPr/>
        </p:nvSpPr>
        <p:spPr>
          <a:xfrm flipH="1">
            <a:off x="2040480" y="3008160"/>
            <a:ext cx="9360" cy="666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4" name=""/>
          <p:cNvSpPr/>
          <p:nvPr/>
        </p:nvSpPr>
        <p:spPr>
          <a:xfrm flipH="1">
            <a:off x="2035800" y="307476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5" name=""/>
          <p:cNvSpPr/>
          <p:nvPr/>
        </p:nvSpPr>
        <p:spPr>
          <a:xfrm flipH="1">
            <a:off x="2031120" y="31032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6" name=""/>
          <p:cNvSpPr/>
          <p:nvPr/>
        </p:nvSpPr>
        <p:spPr>
          <a:xfrm flipH="1">
            <a:off x="2012040" y="3127320"/>
            <a:ext cx="19080" cy="11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7" name=""/>
          <p:cNvSpPr/>
          <p:nvPr/>
        </p:nvSpPr>
        <p:spPr>
          <a:xfrm flipH="1">
            <a:off x="2007000" y="3241440"/>
            <a:ext cx="50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8" name=""/>
          <p:cNvSpPr/>
          <p:nvPr/>
        </p:nvSpPr>
        <p:spPr>
          <a:xfrm flipH="1">
            <a:off x="2002320" y="327492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9" name=""/>
          <p:cNvSpPr/>
          <p:nvPr/>
        </p:nvSpPr>
        <p:spPr>
          <a:xfrm flipH="1">
            <a:off x="1983240" y="3303720"/>
            <a:ext cx="19080" cy="104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0" name=""/>
          <p:cNvSpPr/>
          <p:nvPr/>
        </p:nvSpPr>
        <p:spPr>
          <a:xfrm>
            <a:off x="1983240" y="3408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1" name=""/>
          <p:cNvSpPr/>
          <p:nvPr/>
        </p:nvSpPr>
        <p:spPr>
          <a:xfrm flipH="1">
            <a:off x="1978560" y="3427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2" name=""/>
          <p:cNvSpPr/>
          <p:nvPr/>
        </p:nvSpPr>
        <p:spPr>
          <a:xfrm flipH="1">
            <a:off x="1973880" y="34419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3" name=""/>
          <p:cNvSpPr/>
          <p:nvPr/>
        </p:nvSpPr>
        <p:spPr>
          <a:xfrm flipH="1">
            <a:off x="1968840" y="34560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4" name=""/>
          <p:cNvSpPr/>
          <p:nvPr/>
        </p:nvSpPr>
        <p:spPr>
          <a:xfrm>
            <a:off x="1968840" y="3465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5" name=""/>
          <p:cNvSpPr/>
          <p:nvPr/>
        </p:nvSpPr>
        <p:spPr>
          <a:xfrm flipH="1">
            <a:off x="1964160" y="3475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6" name=""/>
          <p:cNvSpPr/>
          <p:nvPr/>
        </p:nvSpPr>
        <p:spPr>
          <a:xfrm flipH="1">
            <a:off x="1954800" y="3480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7" name=""/>
          <p:cNvSpPr/>
          <p:nvPr/>
        </p:nvSpPr>
        <p:spPr>
          <a:xfrm flipH="1" flipV="1">
            <a:off x="1945080" y="3480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8" name=""/>
          <p:cNvSpPr/>
          <p:nvPr/>
        </p:nvSpPr>
        <p:spPr>
          <a:xfrm flipH="1">
            <a:off x="1940400" y="3480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9" name=""/>
          <p:cNvSpPr/>
          <p:nvPr/>
        </p:nvSpPr>
        <p:spPr>
          <a:xfrm flipH="1" flipV="1">
            <a:off x="1926000" y="34704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0" name=""/>
          <p:cNvSpPr/>
          <p:nvPr/>
        </p:nvSpPr>
        <p:spPr>
          <a:xfrm flipH="1" flipV="1">
            <a:off x="1911600" y="3465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1" name=""/>
          <p:cNvSpPr/>
          <p:nvPr/>
        </p:nvSpPr>
        <p:spPr>
          <a:xfrm flipH="1" flipV="1">
            <a:off x="1906920" y="346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2" name=""/>
          <p:cNvSpPr/>
          <p:nvPr/>
        </p:nvSpPr>
        <p:spPr>
          <a:xfrm flipH="1" flipV="1">
            <a:off x="1892520" y="34513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3" name=""/>
          <p:cNvSpPr/>
          <p:nvPr/>
        </p:nvSpPr>
        <p:spPr>
          <a:xfrm flipH="1">
            <a:off x="1883160" y="3451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4" name=""/>
          <p:cNvSpPr/>
          <p:nvPr/>
        </p:nvSpPr>
        <p:spPr>
          <a:xfrm flipH="1" flipV="1">
            <a:off x="1873440" y="34466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5" name=""/>
          <p:cNvSpPr/>
          <p:nvPr/>
        </p:nvSpPr>
        <p:spPr>
          <a:xfrm flipH="1" flipV="1">
            <a:off x="1854720" y="344196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6" name=""/>
          <p:cNvSpPr/>
          <p:nvPr/>
        </p:nvSpPr>
        <p:spPr>
          <a:xfrm flipH="1" flipV="1">
            <a:off x="1835640" y="34369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7" name=""/>
          <p:cNvSpPr/>
          <p:nvPr/>
        </p:nvSpPr>
        <p:spPr>
          <a:xfrm flipH="1" flipV="1">
            <a:off x="1816560" y="34322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8" name=""/>
          <p:cNvSpPr/>
          <p:nvPr/>
        </p:nvSpPr>
        <p:spPr>
          <a:xfrm flipH="1">
            <a:off x="1806840" y="3432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9" name=""/>
          <p:cNvSpPr/>
          <p:nvPr/>
        </p:nvSpPr>
        <p:spPr>
          <a:xfrm flipH="1" flipV="1">
            <a:off x="1792440" y="3427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0" name=""/>
          <p:cNvSpPr/>
          <p:nvPr/>
        </p:nvSpPr>
        <p:spPr>
          <a:xfrm flipH="1">
            <a:off x="1764000" y="342756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1" name=""/>
          <p:cNvSpPr/>
          <p:nvPr/>
        </p:nvSpPr>
        <p:spPr>
          <a:xfrm flipH="1" flipV="1">
            <a:off x="1730520" y="34228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2" name=""/>
          <p:cNvSpPr/>
          <p:nvPr/>
        </p:nvSpPr>
        <p:spPr>
          <a:xfrm flipH="1">
            <a:off x="1697040" y="34228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3" name=""/>
          <p:cNvSpPr/>
          <p:nvPr/>
        </p:nvSpPr>
        <p:spPr>
          <a:xfrm flipH="1">
            <a:off x="1683000" y="3427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4" name=""/>
          <p:cNvSpPr/>
          <p:nvPr/>
        </p:nvSpPr>
        <p:spPr>
          <a:xfrm flipH="1">
            <a:off x="1649520" y="342756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5" name=""/>
          <p:cNvSpPr/>
          <p:nvPr/>
        </p:nvSpPr>
        <p:spPr>
          <a:xfrm flipH="1">
            <a:off x="1630440" y="3427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6" name=""/>
          <p:cNvSpPr/>
          <p:nvPr/>
        </p:nvSpPr>
        <p:spPr>
          <a:xfrm flipH="1">
            <a:off x="1596960" y="34322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7" name=""/>
          <p:cNvSpPr/>
          <p:nvPr/>
        </p:nvSpPr>
        <p:spPr>
          <a:xfrm flipH="1">
            <a:off x="1568520" y="343224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8" name=""/>
          <p:cNvSpPr/>
          <p:nvPr/>
        </p:nvSpPr>
        <p:spPr>
          <a:xfrm flipH="1">
            <a:off x="1554120" y="34369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9" name=""/>
          <p:cNvSpPr/>
          <p:nvPr/>
        </p:nvSpPr>
        <p:spPr>
          <a:xfrm flipH="1">
            <a:off x="1525680" y="344196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0" name=""/>
          <p:cNvSpPr/>
          <p:nvPr/>
        </p:nvSpPr>
        <p:spPr>
          <a:xfrm flipH="1">
            <a:off x="1501920" y="3446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1" name=""/>
          <p:cNvSpPr/>
          <p:nvPr/>
        </p:nvSpPr>
        <p:spPr>
          <a:xfrm flipH="1">
            <a:off x="1487520" y="3451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2" name=""/>
          <p:cNvSpPr/>
          <p:nvPr/>
        </p:nvSpPr>
        <p:spPr>
          <a:xfrm flipH="1">
            <a:off x="1468440" y="34513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3" name=""/>
          <p:cNvSpPr/>
          <p:nvPr/>
        </p:nvSpPr>
        <p:spPr>
          <a:xfrm flipH="1">
            <a:off x="1449360" y="345600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4" name=""/>
          <p:cNvSpPr/>
          <p:nvPr/>
        </p:nvSpPr>
        <p:spPr>
          <a:xfrm flipH="1">
            <a:off x="1439640" y="3465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5" name=""/>
          <p:cNvSpPr/>
          <p:nvPr/>
        </p:nvSpPr>
        <p:spPr>
          <a:xfrm flipH="1">
            <a:off x="1434960" y="3470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6" name=""/>
          <p:cNvSpPr/>
          <p:nvPr/>
        </p:nvSpPr>
        <p:spPr>
          <a:xfrm flipH="1">
            <a:off x="1425600" y="3470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7" name=""/>
          <p:cNvSpPr/>
          <p:nvPr/>
        </p:nvSpPr>
        <p:spPr>
          <a:xfrm flipH="1">
            <a:off x="1420560" y="3475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8" name=""/>
          <p:cNvSpPr/>
          <p:nvPr/>
        </p:nvSpPr>
        <p:spPr>
          <a:xfrm flipH="1">
            <a:off x="1415880" y="3475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9" name=""/>
          <p:cNvSpPr/>
          <p:nvPr/>
        </p:nvSpPr>
        <p:spPr>
          <a:xfrm flipH="1">
            <a:off x="1406520" y="3480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0" name=""/>
          <p:cNvSpPr/>
          <p:nvPr/>
        </p:nvSpPr>
        <p:spPr>
          <a:xfrm flipH="1">
            <a:off x="1401480" y="3484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1" name=""/>
          <p:cNvSpPr/>
          <p:nvPr/>
        </p:nvSpPr>
        <p:spPr>
          <a:xfrm flipH="1">
            <a:off x="1396800" y="3489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2" name=""/>
          <p:cNvSpPr/>
          <p:nvPr/>
        </p:nvSpPr>
        <p:spPr>
          <a:xfrm flipH="1">
            <a:off x="1387440" y="3489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3" name=""/>
          <p:cNvSpPr/>
          <p:nvPr/>
        </p:nvSpPr>
        <p:spPr>
          <a:xfrm flipV="1">
            <a:off x="1387440" y="3484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4" name=""/>
          <p:cNvSpPr/>
          <p:nvPr/>
        </p:nvSpPr>
        <p:spPr>
          <a:xfrm flipH="1" flipV="1">
            <a:off x="1377720" y="34704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5" name=""/>
          <p:cNvSpPr/>
          <p:nvPr/>
        </p:nvSpPr>
        <p:spPr>
          <a:xfrm flipV="1">
            <a:off x="1377720" y="3465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6" name=""/>
          <p:cNvSpPr/>
          <p:nvPr/>
        </p:nvSpPr>
        <p:spPr>
          <a:xfrm flipH="1" flipV="1">
            <a:off x="1373040" y="3451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7" name=""/>
          <p:cNvSpPr/>
          <p:nvPr/>
        </p:nvSpPr>
        <p:spPr>
          <a:xfrm flipV="1">
            <a:off x="1373040" y="3441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8" name=""/>
          <p:cNvSpPr/>
          <p:nvPr/>
        </p:nvSpPr>
        <p:spPr>
          <a:xfrm flipH="1" flipV="1">
            <a:off x="1363320" y="3408480"/>
            <a:ext cx="972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9" name=""/>
          <p:cNvSpPr/>
          <p:nvPr/>
        </p:nvSpPr>
        <p:spPr>
          <a:xfrm flipV="1">
            <a:off x="1363320" y="3398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0" name=""/>
          <p:cNvSpPr/>
          <p:nvPr/>
        </p:nvSpPr>
        <p:spPr>
          <a:xfrm flipH="1" flipV="1">
            <a:off x="1358640" y="33847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1" name=""/>
          <p:cNvSpPr/>
          <p:nvPr/>
        </p:nvSpPr>
        <p:spPr>
          <a:xfrm flipH="1" flipV="1">
            <a:off x="1349280" y="3341880"/>
            <a:ext cx="936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2" name=""/>
          <p:cNvSpPr/>
          <p:nvPr/>
        </p:nvSpPr>
        <p:spPr>
          <a:xfrm flipV="1">
            <a:off x="1349280" y="3327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3" name=""/>
          <p:cNvSpPr/>
          <p:nvPr/>
        </p:nvSpPr>
        <p:spPr>
          <a:xfrm flipH="1" flipV="1">
            <a:off x="1344600" y="33130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4" name=""/>
          <p:cNvSpPr/>
          <p:nvPr/>
        </p:nvSpPr>
        <p:spPr>
          <a:xfrm flipH="1" flipV="1">
            <a:off x="1339560" y="3255840"/>
            <a:ext cx="5040" cy="572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5" name=""/>
          <p:cNvSpPr/>
          <p:nvPr/>
        </p:nvSpPr>
        <p:spPr>
          <a:xfrm flipV="1">
            <a:off x="1339560" y="32367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6" name=""/>
          <p:cNvSpPr/>
          <p:nvPr/>
        </p:nvSpPr>
        <p:spPr>
          <a:xfrm flipV="1">
            <a:off x="1339560" y="32130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7" name=""/>
          <p:cNvSpPr/>
          <p:nvPr/>
        </p:nvSpPr>
        <p:spPr>
          <a:xfrm flipH="1" flipV="1">
            <a:off x="1334880" y="3122280"/>
            <a:ext cx="4680" cy="90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8" name=""/>
          <p:cNvSpPr/>
          <p:nvPr/>
        </p:nvSpPr>
        <p:spPr>
          <a:xfrm flipV="1">
            <a:off x="1334880" y="3103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9" name=""/>
          <p:cNvSpPr/>
          <p:nvPr/>
        </p:nvSpPr>
        <p:spPr>
          <a:xfrm flipH="1" flipV="1">
            <a:off x="1330200" y="3055680"/>
            <a:ext cx="468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0" name=""/>
          <p:cNvSpPr/>
          <p:nvPr/>
        </p:nvSpPr>
        <p:spPr>
          <a:xfrm flipV="1">
            <a:off x="1330200" y="3041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1" name=""/>
          <p:cNvSpPr/>
          <p:nvPr/>
        </p:nvSpPr>
        <p:spPr>
          <a:xfrm flipV="1">
            <a:off x="1330200" y="30272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2" name=""/>
          <p:cNvSpPr/>
          <p:nvPr/>
        </p:nvSpPr>
        <p:spPr>
          <a:xfrm flipV="1">
            <a:off x="1330200" y="3017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3" name=""/>
          <p:cNvSpPr/>
          <p:nvPr/>
        </p:nvSpPr>
        <p:spPr>
          <a:xfrm flipV="1">
            <a:off x="1330200" y="301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4" name=""/>
          <p:cNvSpPr/>
          <p:nvPr/>
        </p:nvSpPr>
        <p:spPr>
          <a:xfrm flipV="1">
            <a:off x="1330200" y="298404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5" name=""/>
          <p:cNvSpPr/>
          <p:nvPr/>
        </p:nvSpPr>
        <p:spPr>
          <a:xfrm flipV="1">
            <a:off x="1330200" y="2979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6" name=""/>
          <p:cNvSpPr/>
          <p:nvPr/>
        </p:nvSpPr>
        <p:spPr>
          <a:xfrm flipV="1">
            <a:off x="1330200" y="2974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7" name=""/>
          <p:cNvSpPr/>
          <p:nvPr/>
        </p:nvSpPr>
        <p:spPr>
          <a:xfrm flipV="1">
            <a:off x="1330200" y="2964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8" name=""/>
          <p:cNvSpPr/>
          <p:nvPr/>
        </p:nvSpPr>
        <p:spPr>
          <a:xfrm flipV="1">
            <a:off x="1330200" y="29509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9" name=""/>
          <p:cNvSpPr/>
          <p:nvPr/>
        </p:nvSpPr>
        <p:spPr>
          <a:xfrm flipV="1">
            <a:off x="1334880" y="2945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0" name=""/>
          <p:cNvSpPr/>
          <p:nvPr/>
        </p:nvSpPr>
        <p:spPr>
          <a:xfrm flipV="1">
            <a:off x="1339560" y="294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1" name=""/>
          <p:cNvSpPr/>
          <p:nvPr/>
        </p:nvSpPr>
        <p:spPr>
          <a:xfrm flipV="1">
            <a:off x="1339560" y="2936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2" name=""/>
          <p:cNvSpPr/>
          <p:nvPr/>
        </p:nvSpPr>
        <p:spPr>
          <a:xfrm flipV="1">
            <a:off x="1339560" y="2931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3" name=""/>
          <p:cNvSpPr/>
          <p:nvPr/>
        </p:nvSpPr>
        <p:spPr>
          <a:xfrm flipV="1">
            <a:off x="1344600" y="29221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4" name=""/>
          <p:cNvSpPr/>
          <p:nvPr/>
        </p:nvSpPr>
        <p:spPr>
          <a:xfrm>
            <a:off x="1353960" y="2922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5" name=""/>
          <p:cNvSpPr/>
          <p:nvPr/>
        </p:nvSpPr>
        <p:spPr>
          <a:xfrm flipV="1">
            <a:off x="1358640" y="2917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6" name=""/>
          <p:cNvSpPr/>
          <p:nvPr/>
        </p:nvSpPr>
        <p:spPr>
          <a:xfrm flipV="1">
            <a:off x="1363320" y="2912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7" name=""/>
          <p:cNvSpPr/>
          <p:nvPr/>
        </p:nvSpPr>
        <p:spPr>
          <a:xfrm flipV="1">
            <a:off x="1368360" y="29030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8" name=""/>
          <p:cNvSpPr/>
          <p:nvPr/>
        </p:nvSpPr>
        <p:spPr>
          <a:xfrm>
            <a:off x="1377720" y="2903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9" name=""/>
          <p:cNvSpPr/>
          <p:nvPr/>
        </p:nvSpPr>
        <p:spPr>
          <a:xfrm flipV="1">
            <a:off x="1387440" y="2889000"/>
            <a:ext cx="284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0" name=""/>
          <p:cNvSpPr/>
          <p:nvPr/>
        </p:nvSpPr>
        <p:spPr>
          <a:xfrm>
            <a:off x="1415880" y="2889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1" name=""/>
          <p:cNvSpPr/>
          <p:nvPr/>
        </p:nvSpPr>
        <p:spPr>
          <a:xfrm flipV="1">
            <a:off x="1425600" y="288396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2" name=""/>
          <p:cNvSpPr/>
          <p:nvPr/>
        </p:nvSpPr>
        <p:spPr>
          <a:xfrm>
            <a:off x="1439640" y="2883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3" name=""/>
          <p:cNvSpPr/>
          <p:nvPr/>
        </p:nvSpPr>
        <p:spPr>
          <a:xfrm>
            <a:off x="1449360" y="2883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4" name=""/>
          <p:cNvSpPr/>
          <p:nvPr/>
        </p:nvSpPr>
        <p:spPr>
          <a:xfrm>
            <a:off x="1473120" y="2883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5" name=""/>
          <p:cNvSpPr/>
          <p:nvPr/>
        </p:nvSpPr>
        <p:spPr>
          <a:xfrm>
            <a:off x="1496880" y="2883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6" name=""/>
          <p:cNvSpPr/>
          <p:nvPr/>
        </p:nvSpPr>
        <p:spPr>
          <a:xfrm flipV="1">
            <a:off x="1511280" y="28792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7" name=""/>
          <p:cNvSpPr/>
          <p:nvPr/>
        </p:nvSpPr>
        <p:spPr>
          <a:xfrm>
            <a:off x="1544760" y="287928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8" name=""/>
          <p:cNvSpPr/>
          <p:nvPr/>
        </p:nvSpPr>
        <p:spPr>
          <a:xfrm flipV="1">
            <a:off x="1577880" y="28746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9" name=""/>
          <p:cNvSpPr/>
          <p:nvPr/>
        </p:nvSpPr>
        <p:spPr>
          <a:xfrm flipV="1">
            <a:off x="1596960" y="2869920"/>
            <a:ext cx="525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0" name=""/>
          <p:cNvSpPr/>
          <p:nvPr/>
        </p:nvSpPr>
        <p:spPr>
          <a:xfrm>
            <a:off x="1649520" y="2869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1" name=""/>
          <p:cNvSpPr/>
          <p:nvPr/>
        </p:nvSpPr>
        <p:spPr>
          <a:xfrm>
            <a:off x="1663920" y="28699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2" name=""/>
          <p:cNvSpPr/>
          <p:nvPr/>
        </p:nvSpPr>
        <p:spPr>
          <a:xfrm>
            <a:off x="1678320" y="28699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3" name=""/>
          <p:cNvSpPr/>
          <p:nvPr/>
        </p:nvSpPr>
        <p:spPr>
          <a:xfrm flipV="1">
            <a:off x="1692360" y="286488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4" name=""/>
          <p:cNvSpPr/>
          <p:nvPr/>
        </p:nvSpPr>
        <p:spPr>
          <a:xfrm>
            <a:off x="1721160" y="28648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5" name=""/>
          <p:cNvSpPr/>
          <p:nvPr/>
        </p:nvSpPr>
        <p:spPr>
          <a:xfrm>
            <a:off x="1749600" y="2864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6" name=""/>
          <p:cNvSpPr/>
          <p:nvPr/>
        </p:nvSpPr>
        <p:spPr>
          <a:xfrm>
            <a:off x="1764000" y="2864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7" name=""/>
          <p:cNvSpPr/>
          <p:nvPr/>
        </p:nvSpPr>
        <p:spPr>
          <a:xfrm>
            <a:off x="1778400" y="28648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8" name=""/>
          <p:cNvSpPr/>
          <p:nvPr/>
        </p:nvSpPr>
        <p:spPr>
          <a:xfrm flipV="1">
            <a:off x="1806840" y="28602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9" name=""/>
          <p:cNvSpPr/>
          <p:nvPr/>
        </p:nvSpPr>
        <p:spPr>
          <a:xfrm>
            <a:off x="1821240" y="2860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0" name=""/>
          <p:cNvSpPr/>
          <p:nvPr/>
        </p:nvSpPr>
        <p:spPr>
          <a:xfrm>
            <a:off x="1835640" y="2860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1" name=""/>
          <p:cNvSpPr/>
          <p:nvPr/>
        </p:nvSpPr>
        <p:spPr>
          <a:xfrm flipV="1">
            <a:off x="1854720" y="28555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2" name=""/>
          <p:cNvSpPr/>
          <p:nvPr/>
        </p:nvSpPr>
        <p:spPr>
          <a:xfrm>
            <a:off x="1868760" y="285552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3" name=""/>
          <p:cNvSpPr/>
          <p:nvPr/>
        </p:nvSpPr>
        <p:spPr>
          <a:xfrm flipV="1">
            <a:off x="1897560" y="28508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4" name=""/>
          <p:cNvSpPr/>
          <p:nvPr/>
        </p:nvSpPr>
        <p:spPr>
          <a:xfrm>
            <a:off x="1921320" y="2850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5" name=""/>
          <p:cNvSpPr/>
          <p:nvPr/>
        </p:nvSpPr>
        <p:spPr>
          <a:xfrm>
            <a:off x="1930680" y="2850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6" name=""/>
          <p:cNvSpPr/>
          <p:nvPr/>
        </p:nvSpPr>
        <p:spPr>
          <a:xfrm>
            <a:off x="1945080" y="2850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7" name=""/>
          <p:cNvSpPr/>
          <p:nvPr/>
        </p:nvSpPr>
        <p:spPr>
          <a:xfrm>
            <a:off x="1959480" y="2850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8" name=""/>
          <p:cNvSpPr/>
          <p:nvPr/>
        </p:nvSpPr>
        <p:spPr>
          <a:xfrm>
            <a:off x="1973880" y="285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9" name=""/>
          <p:cNvSpPr/>
          <p:nvPr/>
        </p:nvSpPr>
        <p:spPr>
          <a:xfrm>
            <a:off x="1978560" y="2855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0" name=""/>
          <p:cNvSpPr/>
          <p:nvPr/>
        </p:nvSpPr>
        <p:spPr>
          <a:xfrm>
            <a:off x="1992960" y="286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1" name=""/>
          <p:cNvSpPr/>
          <p:nvPr/>
        </p:nvSpPr>
        <p:spPr>
          <a:xfrm>
            <a:off x="1997640" y="2864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2" name=""/>
          <p:cNvSpPr/>
          <p:nvPr/>
        </p:nvSpPr>
        <p:spPr>
          <a:xfrm>
            <a:off x="2007000" y="2864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3" name=""/>
          <p:cNvSpPr/>
          <p:nvPr/>
        </p:nvSpPr>
        <p:spPr>
          <a:xfrm>
            <a:off x="2016720" y="2864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4" name=""/>
          <p:cNvSpPr/>
          <p:nvPr/>
        </p:nvSpPr>
        <p:spPr>
          <a:xfrm flipV="1">
            <a:off x="2021400" y="286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5" name=""/>
          <p:cNvSpPr/>
          <p:nvPr/>
        </p:nvSpPr>
        <p:spPr>
          <a:xfrm flipV="1">
            <a:off x="2026080" y="2850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6" name=""/>
          <p:cNvSpPr/>
          <p:nvPr/>
        </p:nvSpPr>
        <p:spPr>
          <a:xfrm flipH="1" flipV="1">
            <a:off x="2016720" y="28317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7" name=""/>
          <p:cNvSpPr/>
          <p:nvPr/>
        </p:nvSpPr>
        <p:spPr>
          <a:xfrm flipH="1" flipV="1">
            <a:off x="1716120" y="2598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8" name=""/>
          <p:cNvSpPr/>
          <p:nvPr/>
        </p:nvSpPr>
        <p:spPr>
          <a:xfrm flipH="1">
            <a:off x="1711440" y="2598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9" name=""/>
          <p:cNvSpPr/>
          <p:nvPr/>
        </p:nvSpPr>
        <p:spPr>
          <a:xfrm flipH="1">
            <a:off x="1706760" y="2602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0" name=""/>
          <p:cNvSpPr/>
          <p:nvPr/>
        </p:nvSpPr>
        <p:spPr>
          <a:xfrm flipH="1">
            <a:off x="1702080" y="2602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1" name=""/>
          <p:cNvSpPr/>
          <p:nvPr/>
        </p:nvSpPr>
        <p:spPr>
          <a:xfrm flipH="1">
            <a:off x="1697040" y="2602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2" name=""/>
          <p:cNvSpPr/>
          <p:nvPr/>
        </p:nvSpPr>
        <p:spPr>
          <a:xfrm flipH="1">
            <a:off x="1692360" y="2607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3" name=""/>
          <p:cNvSpPr/>
          <p:nvPr/>
        </p:nvSpPr>
        <p:spPr>
          <a:xfrm flipH="1">
            <a:off x="1663920" y="260748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4" name=""/>
          <p:cNvSpPr/>
          <p:nvPr/>
        </p:nvSpPr>
        <p:spPr>
          <a:xfrm flipH="1">
            <a:off x="1654200" y="26265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5" name=""/>
          <p:cNvSpPr/>
          <p:nvPr/>
        </p:nvSpPr>
        <p:spPr>
          <a:xfrm flipH="1">
            <a:off x="1640160" y="263628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6" name=""/>
          <p:cNvSpPr/>
          <p:nvPr/>
        </p:nvSpPr>
        <p:spPr>
          <a:xfrm flipH="1">
            <a:off x="1625760" y="26456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7" name=""/>
          <p:cNvSpPr/>
          <p:nvPr/>
        </p:nvSpPr>
        <p:spPr>
          <a:xfrm flipH="1">
            <a:off x="1582920" y="2655360"/>
            <a:ext cx="4284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8" name=""/>
          <p:cNvSpPr/>
          <p:nvPr/>
        </p:nvSpPr>
        <p:spPr>
          <a:xfrm flipH="1">
            <a:off x="1568520" y="26982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9" name=""/>
          <p:cNvSpPr/>
          <p:nvPr/>
        </p:nvSpPr>
        <p:spPr>
          <a:xfrm flipH="1">
            <a:off x="1549440" y="271260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0" name=""/>
          <p:cNvSpPr/>
          <p:nvPr/>
        </p:nvSpPr>
        <p:spPr>
          <a:xfrm flipH="1">
            <a:off x="1535040" y="272664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1" name=""/>
          <p:cNvSpPr/>
          <p:nvPr/>
        </p:nvSpPr>
        <p:spPr>
          <a:xfrm flipH="1">
            <a:off x="1492200" y="2745720"/>
            <a:ext cx="4284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2" name=""/>
          <p:cNvSpPr/>
          <p:nvPr/>
        </p:nvSpPr>
        <p:spPr>
          <a:xfrm flipH="1">
            <a:off x="1477800" y="279360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3" name=""/>
          <p:cNvSpPr/>
          <p:nvPr/>
        </p:nvSpPr>
        <p:spPr>
          <a:xfrm flipH="1">
            <a:off x="1463760" y="280764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4" name=""/>
          <p:cNvSpPr/>
          <p:nvPr/>
        </p:nvSpPr>
        <p:spPr>
          <a:xfrm flipH="1">
            <a:off x="1444680" y="2826720"/>
            <a:ext cx="190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5" name=""/>
          <p:cNvSpPr/>
          <p:nvPr/>
        </p:nvSpPr>
        <p:spPr>
          <a:xfrm flipH="1">
            <a:off x="1434960" y="285084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6" name=""/>
          <p:cNvSpPr/>
          <p:nvPr/>
        </p:nvSpPr>
        <p:spPr>
          <a:xfrm flipH="1">
            <a:off x="1420560" y="28648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7" name=""/>
          <p:cNvSpPr/>
          <p:nvPr/>
        </p:nvSpPr>
        <p:spPr>
          <a:xfrm flipH="1">
            <a:off x="1415880" y="2879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8" name=""/>
          <p:cNvSpPr/>
          <p:nvPr/>
        </p:nvSpPr>
        <p:spPr>
          <a:xfrm>
            <a:off x="1415880" y="2893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9" name=""/>
          <p:cNvSpPr/>
          <p:nvPr/>
        </p:nvSpPr>
        <p:spPr>
          <a:xfrm>
            <a:off x="227880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0" name=""/>
          <p:cNvSpPr/>
          <p:nvPr/>
        </p:nvSpPr>
        <p:spPr>
          <a:xfrm flipH="1">
            <a:off x="2274120" y="276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1" name=""/>
          <p:cNvSpPr/>
          <p:nvPr/>
        </p:nvSpPr>
        <p:spPr>
          <a:xfrm flipH="1">
            <a:off x="2264400" y="2769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2" name=""/>
          <p:cNvSpPr/>
          <p:nvPr/>
        </p:nvSpPr>
        <p:spPr>
          <a:xfrm flipH="1">
            <a:off x="2255040" y="2774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3" name=""/>
          <p:cNvSpPr/>
          <p:nvPr/>
        </p:nvSpPr>
        <p:spPr>
          <a:xfrm flipH="1">
            <a:off x="2221560" y="2779200"/>
            <a:ext cx="334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4" name=""/>
          <p:cNvSpPr/>
          <p:nvPr/>
        </p:nvSpPr>
        <p:spPr>
          <a:xfrm flipH="1">
            <a:off x="2207160" y="27936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5" name=""/>
          <p:cNvSpPr/>
          <p:nvPr/>
        </p:nvSpPr>
        <p:spPr>
          <a:xfrm flipH="1">
            <a:off x="2188440" y="2802960"/>
            <a:ext cx="18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6" name=""/>
          <p:cNvSpPr/>
          <p:nvPr/>
        </p:nvSpPr>
        <p:spPr>
          <a:xfrm flipH="1">
            <a:off x="2174040" y="28126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7" name=""/>
          <p:cNvSpPr/>
          <p:nvPr/>
        </p:nvSpPr>
        <p:spPr>
          <a:xfrm flipH="1">
            <a:off x="2135880" y="2822040"/>
            <a:ext cx="381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8" name=""/>
          <p:cNvSpPr/>
          <p:nvPr/>
        </p:nvSpPr>
        <p:spPr>
          <a:xfrm flipH="1">
            <a:off x="2116800" y="284580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9" name=""/>
          <p:cNvSpPr/>
          <p:nvPr/>
        </p:nvSpPr>
        <p:spPr>
          <a:xfrm flipH="1">
            <a:off x="2102400" y="28602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0" name=""/>
          <p:cNvSpPr/>
          <p:nvPr/>
        </p:nvSpPr>
        <p:spPr>
          <a:xfrm flipH="1">
            <a:off x="2088000" y="28746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1" name=""/>
          <p:cNvSpPr/>
          <p:nvPr/>
        </p:nvSpPr>
        <p:spPr>
          <a:xfrm flipH="1">
            <a:off x="2049840" y="2889000"/>
            <a:ext cx="38160" cy="52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2" name=""/>
          <p:cNvSpPr/>
          <p:nvPr/>
        </p:nvSpPr>
        <p:spPr>
          <a:xfrm flipV="1">
            <a:off x="2226240" y="329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3" name=""/>
          <p:cNvSpPr/>
          <p:nvPr/>
        </p:nvSpPr>
        <p:spPr>
          <a:xfrm flipH="1">
            <a:off x="2221560" y="329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4" name=""/>
          <p:cNvSpPr/>
          <p:nvPr/>
        </p:nvSpPr>
        <p:spPr>
          <a:xfrm flipH="1">
            <a:off x="2216880" y="329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5" name=""/>
          <p:cNvSpPr/>
          <p:nvPr/>
        </p:nvSpPr>
        <p:spPr>
          <a:xfrm>
            <a:off x="2216880" y="329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6" name=""/>
          <p:cNvSpPr/>
          <p:nvPr/>
        </p:nvSpPr>
        <p:spPr>
          <a:xfrm flipH="1">
            <a:off x="2207160" y="3298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7" name=""/>
          <p:cNvSpPr/>
          <p:nvPr/>
        </p:nvSpPr>
        <p:spPr>
          <a:xfrm flipH="1">
            <a:off x="2202480" y="3298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8" name=""/>
          <p:cNvSpPr/>
          <p:nvPr/>
        </p:nvSpPr>
        <p:spPr>
          <a:xfrm flipH="1">
            <a:off x="2197800" y="3298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9" name=""/>
          <p:cNvSpPr/>
          <p:nvPr/>
        </p:nvSpPr>
        <p:spPr>
          <a:xfrm flipH="1">
            <a:off x="2188440" y="3303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0" name=""/>
          <p:cNvSpPr/>
          <p:nvPr/>
        </p:nvSpPr>
        <p:spPr>
          <a:xfrm flipH="1">
            <a:off x="2145240" y="3303720"/>
            <a:ext cx="432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1" name=""/>
          <p:cNvSpPr/>
          <p:nvPr/>
        </p:nvSpPr>
        <p:spPr>
          <a:xfrm flipH="1">
            <a:off x="2131200" y="332748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2" name=""/>
          <p:cNvSpPr/>
          <p:nvPr/>
        </p:nvSpPr>
        <p:spPr>
          <a:xfrm flipH="1">
            <a:off x="2121480" y="33368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3" name=""/>
          <p:cNvSpPr/>
          <p:nvPr/>
        </p:nvSpPr>
        <p:spPr>
          <a:xfrm flipH="1">
            <a:off x="2083320" y="3346560"/>
            <a:ext cx="381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4" name=""/>
          <p:cNvSpPr/>
          <p:nvPr/>
        </p:nvSpPr>
        <p:spPr>
          <a:xfrm flipH="1">
            <a:off x="2064240" y="338472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5" name=""/>
          <p:cNvSpPr/>
          <p:nvPr/>
        </p:nvSpPr>
        <p:spPr>
          <a:xfrm flipH="1">
            <a:off x="2054880" y="34131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6" name=""/>
          <p:cNvSpPr/>
          <p:nvPr/>
        </p:nvSpPr>
        <p:spPr>
          <a:xfrm flipH="1">
            <a:off x="2045160" y="342288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7" name=""/>
          <p:cNvSpPr/>
          <p:nvPr/>
        </p:nvSpPr>
        <p:spPr>
          <a:xfrm flipH="1">
            <a:off x="2040480" y="3436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8" name=""/>
          <p:cNvSpPr/>
          <p:nvPr/>
        </p:nvSpPr>
        <p:spPr>
          <a:xfrm flipH="1">
            <a:off x="2031120" y="34466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9" name=""/>
          <p:cNvSpPr/>
          <p:nvPr/>
        </p:nvSpPr>
        <p:spPr>
          <a:xfrm flipV="1">
            <a:off x="2031120" y="34560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0" name=""/>
          <p:cNvSpPr/>
          <p:nvPr/>
        </p:nvSpPr>
        <p:spPr>
          <a:xfrm>
            <a:off x="2269440" y="2802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1" name=""/>
          <p:cNvSpPr/>
          <p:nvPr/>
        </p:nvSpPr>
        <p:spPr>
          <a:xfrm>
            <a:off x="2269440" y="2807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2" name=""/>
          <p:cNvSpPr/>
          <p:nvPr/>
        </p:nvSpPr>
        <p:spPr>
          <a:xfrm>
            <a:off x="2269440" y="2812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3" name=""/>
          <p:cNvSpPr/>
          <p:nvPr/>
        </p:nvSpPr>
        <p:spPr>
          <a:xfrm>
            <a:off x="2269440" y="2817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4" name=""/>
          <p:cNvSpPr/>
          <p:nvPr/>
        </p:nvSpPr>
        <p:spPr>
          <a:xfrm>
            <a:off x="2274120" y="2826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5" name=""/>
          <p:cNvSpPr/>
          <p:nvPr/>
        </p:nvSpPr>
        <p:spPr>
          <a:xfrm>
            <a:off x="2274120" y="2831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6" name=""/>
          <p:cNvSpPr/>
          <p:nvPr/>
        </p:nvSpPr>
        <p:spPr>
          <a:xfrm>
            <a:off x="2278800" y="2841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7" name=""/>
          <p:cNvSpPr/>
          <p:nvPr/>
        </p:nvSpPr>
        <p:spPr>
          <a:xfrm>
            <a:off x="2278800" y="2845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8" name=""/>
          <p:cNvSpPr/>
          <p:nvPr/>
        </p:nvSpPr>
        <p:spPr>
          <a:xfrm>
            <a:off x="2283480" y="285084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9" name=""/>
          <p:cNvSpPr/>
          <p:nvPr/>
        </p:nvSpPr>
        <p:spPr>
          <a:xfrm>
            <a:off x="2283480" y="2893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0" name=""/>
          <p:cNvSpPr/>
          <p:nvPr/>
        </p:nvSpPr>
        <p:spPr>
          <a:xfrm flipH="1">
            <a:off x="2278800" y="290808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1" name=""/>
          <p:cNvSpPr/>
          <p:nvPr/>
        </p:nvSpPr>
        <p:spPr>
          <a:xfrm flipH="1">
            <a:off x="2274120" y="29509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2" name=""/>
          <p:cNvSpPr/>
          <p:nvPr/>
        </p:nvSpPr>
        <p:spPr>
          <a:xfrm flipH="1">
            <a:off x="2269440" y="2970000"/>
            <a:ext cx="4680" cy="810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3" name=""/>
          <p:cNvSpPr/>
          <p:nvPr/>
        </p:nvSpPr>
        <p:spPr>
          <a:xfrm flipH="1">
            <a:off x="2264400" y="3051000"/>
            <a:ext cx="5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4" name=""/>
          <p:cNvSpPr/>
          <p:nvPr/>
        </p:nvSpPr>
        <p:spPr>
          <a:xfrm flipH="1">
            <a:off x="2259720" y="30794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5" name=""/>
          <p:cNvSpPr/>
          <p:nvPr/>
        </p:nvSpPr>
        <p:spPr>
          <a:xfrm flipH="1">
            <a:off x="2255040" y="3103200"/>
            <a:ext cx="4680" cy="105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6" name=""/>
          <p:cNvSpPr/>
          <p:nvPr/>
        </p:nvSpPr>
        <p:spPr>
          <a:xfrm flipH="1">
            <a:off x="2250360" y="32083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7" name=""/>
          <p:cNvSpPr/>
          <p:nvPr/>
        </p:nvSpPr>
        <p:spPr>
          <a:xfrm>
            <a:off x="2250360" y="32274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8" name=""/>
          <p:cNvSpPr/>
          <p:nvPr/>
        </p:nvSpPr>
        <p:spPr>
          <a:xfrm>
            <a:off x="2250360" y="324144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9" name=""/>
          <p:cNvSpPr/>
          <p:nvPr/>
        </p:nvSpPr>
        <p:spPr>
          <a:xfrm>
            <a:off x="2264400" y="266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0" name=""/>
          <p:cNvSpPr/>
          <p:nvPr/>
        </p:nvSpPr>
        <p:spPr>
          <a:xfrm flipH="1">
            <a:off x="2259720" y="2669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1" name=""/>
          <p:cNvSpPr/>
          <p:nvPr/>
        </p:nvSpPr>
        <p:spPr>
          <a:xfrm>
            <a:off x="2259720" y="267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2" name=""/>
          <p:cNvSpPr/>
          <p:nvPr/>
        </p:nvSpPr>
        <p:spPr>
          <a:xfrm flipH="1">
            <a:off x="2255040" y="2679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3" name=""/>
          <p:cNvSpPr/>
          <p:nvPr/>
        </p:nvSpPr>
        <p:spPr>
          <a:xfrm flipV="1">
            <a:off x="2216880" y="2807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4" name=""/>
          <p:cNvSpPr/>
          <p:nvPr/>
        </p:nvSpPr>
        <p:spPr>
          <a:xfrm>
            <a:off x="2221560" y="2807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5" name=""/>
          <p:cNvSpPr/>
          <p:nvPr/>
        </p:nvSpPr>
        <p:spPr>
          <a:xfrm flipV="1">
            <a:off x="2226240" y="2802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6" name=""/>
          <p:cNvSpPr/>
          <p:nvPr/>
        </p:nvSpPr>
        <p:spPr>
          <a:xfrm flipV="1">
            <a:off x="2231280" y="2798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7" name=""/>
          <p:cNvSpPr/>
          <p:nvPr/>
        </p:nvSpPr>
        <p:spPr>
          <a:xfrm flipV="1">
            <a:off x="2235960" y="2788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8" name=""/>
          <p:cNvSpPr/>
          <p:nvPr/>
        </p:nvSpPr>
        <p:spPr>
          <a:xfrm flipV="1">
            <a:off x="2240640" y="2783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9" name=""/>
          <p:cNvSpPr/>
          <p:nvPr/>
        </p:nvSpPr>
        <p:spPr>
          <a:xfrm flipV="1">
            <a:off x="2245320" y="27745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0" name=""/>
          <p:cNvSpPr/>
          <p:nvPr/>
        </p:nvSpPr>
        <p:spPr>
          <a:xfrm flipV="1">
            <a:off x="2255040" y="2745720"/>
            <a:ext cx="144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1" name=""/>
          <p:cNvSpPr/>
          <p:nvPr/>
        </p:nvSpPr>
        <p:spPr>
          <a:xfrm flipV="1">
            <a:off x="2269440" y="2736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2" name=""/>
          <p:cNvSpPr/>
          <p:nvPr/>
        </p:nvSpPr>
        <p:spPr>
          <a:xfrm flipV="1">
            <a:off x="2274120" y="2698200"/>
            <a:ext cx="144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3" name=""/>
          <p:cNvSpPr/>
          <p:nvPr/>
        </p:nvSpPr>
        <p:spPr>
          <a:xfrm flipV="1">
            <a:off x="2288520" y="2683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4" name=""/>
          <p:cNvSpPr/>
          <p:nvPr/>
        </p:nvSpPr>
        <p:spPr>
          <a:xfrm flipH="1" flipV="1">
            <a:off x="2283480" y="26744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5" name=""/>
          <p:cNvSpPr/>
          <p:nvPr/>
        </p:nvSpPr>
        <p:spPr>
          <a:xfrm flipV="1">
            <a:off x="2283480" y="2669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6" name=""/>
          <p:cNvSpPr/>
          <p:nvPr/>
        </p:nvSpPr>
        <p:spPr>
          <a:xfrm flipH="1">
            <a:off x="2278800" y="2669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7" name=""/>
          <p:cNvSpPr/>
          <p:nvPr/>
        </p:nvSpPr>
        <p:spPr>
          <a:xfrm flipV="1">
            <a:off x="2278800" y="266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8" name=""/>
          <p:cNvSpPr/>
          <p:nvPr/>
        </p:nvSpPr>
        <p:spPr>
          <a:xfrm flipH="1">
            <a:off x="2274120" y="2664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9" name=""/>
          <p:cNvSpPr/>
          <p:nvPr/>
        </p:nvSpPr>
        <p:spPr>
          <a:xfrm flipH="1" flipV="1">
            <a:off x="2269440" y="2660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0" name=""/>
          <p:cNvSpPr/>
          <p:nvPr/>
        </p:nvSpPr>
        <p:spPr>
          <a:xfrm flipH="1" flipV="1">
            <a:off x="2264400" y="2655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1" name=""/>
          <p:cNvSpPr/>
          <p:nvPr/>
        </p:nvSpPr>
        <p:spPr>
          <a:xfrm flipH="1">
            <a:off x="2259720" y="2655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2" name=""/>
          <p:cNvSpPr/>
          <p:nvPr/>
        </p:nvSpPr>
        <p:spPr>
          <a:xfrm flipH="1" flipV="1">
            <a:off x="2255040" y="2650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3" name=""/>
          <p:cNvSpPr/>
          <p:nvPr/>
        </p:nvSpPr>
        <p:spPr>
          <a:xfrm flipH="1">
            <a:off x="2250360" y="2650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4" name=""/>
          <p:cNvSpPr/>
          <p:nvPr/>
        </p:nvSpPr>
        <p:spPr>
          <a:xfrm flipH="1">
            <a:off x="2245320" y="2650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5" name=""/>
          <p:cNvSpPr/>
          <p:nvPr/>
        </p:nvSpPr>
        <p:spPr>
          <a:xfrm flipH="1">
            <a:off x="2235960" y="2650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6" name=""/>
          <p:cNvSpPr/>
          <p:nvPr/>
        </p:nvSpPr>
        <p:spPr>
          <a:xfrm flipH="1">
            <a:off x="2216880" y="26503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7" name=""/>
          <p:cNvSpPr/>
          <p:nvPr/>
        </p:nvSpPr>
        <p:spPr>
          <a:xfrm flipH="1">
            <a:off x="2207160" y="2650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8" name=""/>
          <p:cNvSpPr/>
          <p:nvPr/>
        </p:nvSpPr>
        <p:spPr>
          <a:xfrm flipH="1" flipV="1">
            <a:off x="2183400" y="2645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9" name=""/>
          <p:cNvSpPr/>
          <p:nvPr/>
        </p:nvSpPr>
        <p:spPr>
          <a:xfrm flipH="1" flipV="1">
            <a:off x="2174040" y="2640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0" name=""/>
          <p:cNvSpPr/>
          <p:nvPr/>
        </p:nvSpPr>
        <p:spPr>
          <a:xfrm flipH="1" flipV="1">
            <a:off x="2150280" y="262656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1" name=""/>
          <p:cNvSpPr/>
          <p:nvPr/>
        </p:nvSpPr>
        <p:spPr>
          <a:xfrm flipH="1" flipV="1">
            <a:off x="2140560" y="2621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2" name=""/>
          <p:cNvSpPr/>
          <p:nvPr/>
        </p:nvSpPr>
        <p:spPr>
          <a:xfrm flipH="1" flipV="1">
            <a:off x="2112120" y="261252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3" name=""/>
          <p:cNvSpPr/>
          <p:nvPr/>
        </p:nvSpPr>
        <p:spPr>
          <a:xfrm flipH="1" flipV="1">
            <a:off x="2102400" y="26074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4" name=""/>
          <p:cNvSpPr/>
          <p:nvPr/>
        </p:nvSpPr>
        <p:spPr>
          <a:xfrm flipH="1">
            <a:off x="2088000" y="2607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5" name=""/>
          <p:cNvSpPr/>
          <p:nvPr/>
        </p:nvSpPr>
        <p:spPr>
          <a:xfrm flipH="1">
            <a:off x="2078640" y="2607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6" name=""/>
          <p:cNvSpPr/>
          <p:nvPr/>
        </p:nvSpPr>
        <p:spPr>
          <a:xfrm flipH="1">
            <a:off x="2031120" y="2607480"/>
            <a:ext cx="475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7" name=""/>
          <p:cNvSpPr/>
          <p:nvPr/>
        </p:nvSpPr>
        <p:spPr>
          <a:xfrm flipH="1">
            <a:off x="2012040" y="2617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8" name=""/>
          <p:cNvSpPr/>
          <p:nvPr/>
        </p:nvSpPr>
        <p:spPr>
          <a:xfrm flipH="1">
            <a:off x="1949760" y="2621880"/>
            <a:ext cx="622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9" name=""/>
          <p:cNvSpPr/>
          <p:nvPr/>
        </p:nvSpPr>
        <p:spPr>
          <a:xfrm flipH="1">
            <a:off x="1926000" y="26362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0" name=""/>
          <p:cNvSpPr/>
          <p:nvPr/>
        </p:nvSpPr>
        <p:spPr>
          <a:xfrm flipH="1">
            <a:off x="1906920" y="2640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1" name=""/>
          <p:cNvSpPr/>
          <p:nvPr/>
        </p:nvSpPr>
        <p:spPr>
          <a:xfrm flipH="1">
            <a:off x="1883160" y="2645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2" name=""/>
          <p:cNvSpPr/>
          <p:nvPr/>
        </p:nvSpPr>
        <p:spPr>
          <a:xfrm flipH="1">
            <a:off x="1825920" y="2650320"/>
            <a:ext cx="572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3" name=""/>
          <p:cNvSpPr/>
          <p:nvPr/>
        </p:nvSpPr>
        <p:spPr>
          <a:xfrm flipH="1">
            <a:off x="1811520" y="2650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4" name=""/>
          <p:cNvSpPr/>
          <p:nvPr/>
        </p:nvSpPr>
        <p:spPr>
          <a:xfrm flipH="1">
            <a:off x="1764000" y="265032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5" name=""/>
          <p:cNvSpPr/>
          <p:nvPr/>
        </p:nvSpPr>
        <p:spPr>
          <a:xfrm flipH="1">
            <a:off x="1740240" y="26503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6" name=""/>
          <p:cNvSpPr/>
          <p:nvPr/>
        </p:nvSpPr>
        <p:spPr>
          <a:xfrm flipH="1">
            <a:off x="1730520" y="26503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7" name=""/>
          <p:cNvSpPr/>
          <p:nvPr/>
        </p:nvSpPr>
        <p:spPr>
          <a:xfrm flipH="1">
            <a:off x="1702080" y="265536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8" name=""/>
          <p:cNvSpPr/>
          <p:nvPr/>
        </p:nvSpPr>
        <p:spPr>
          <a:xfrm flipH="1">
            <a:off x="1692360" y="2664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9" name=""/>
          <p:cNvSpPr/>
          <p:nvPr/>
        </p:nvSpPr>
        <p:spPr>
          <a:xfrm flipH="1">
            <a:off x="1678320" y="266472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0" name=""/>
          <p:cNvSpPr/>
          <p:nvPr/>
        </p:nvSpPr>
        <p:spPr>
          <a:xfrm flipH="1">
            <a:off x="1773360" y="2621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1" name=""/>
          <p:cNvSpPr/>
          <p:nvPr/>
        </p:nvSpPr>
        <p:spPr>
          <a:xfrm flipH="1">
            <a:off x="1764000" y="262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2" name=""/>
          <p:cNvSpPr/>
          <p:nvPr/>
        </p:nvSpPr>
        <p:spPr>
          <a:xfrm flipH="1">
            <a:off x="1754280" y="26265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3" name=""/>
          <p:cNvSpPr/>
          <p:nvPr/>
        </p:nvSpPr>
        <p:spPr>
          <a:xfrm flipH="1">
            <a:off x="1740240" y="2631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4" name=""/>
          <p:cNvSpPr/>
          <p:nvPr/>
        </p:nvSpPr>
        <p:spPr>
          <a:xfrm flipH="1">
            <a:off x="1725840" y="26316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5" name=""/>
          <p:cNvSpPr/>
          <p:nvPr/>
        </p:nvSpPr>
        <p:spPr>
          <a:xfrm flipH="1">
            <a:off x="1711440" y="26362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6" name=""/>
          <p:cNvSpPr/>
          <p:nvPr/>
        </p:nvSpPr>
        <p:spPr>
          <a:xfrm flipH="1">
            <a:off x="1678320" y="2640960"/>
            <a:ext cx="33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7" name=""/>
          <p:cNvSpPr/>
          <p:nvPr/>
        </p:nvSpPr>
        <p:spPr>
          <a:xfrm flipH="1">
            <a:off x="1640160" y="2650320"/>
            <a:ext cx="381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8" name=""/>
          <p:cNvSpPr/>
          <p:nvPr/>
        </p:nvSpPr>
        <p:spPr>
          <a:xfrm flipH="1">
            <a:off x="1621080" y="26647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9" name=""/>
          <p:cNvSpPr/>
          <p:nvPr/>
        </p:nvSpPr>
        <p:spPr>
          <a:xfrm flipH="1">
            <a:off x="1549440" y="2669400"/>
            <a:ext cx="716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0" name=""/>
          <p:cNvSpPr/>
          <p:nvPr/>
        </p:nvSpPr>
        <p:spPr>
          <a:xfrm>
            <a:off x="2603160" y="3031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1" name=""/>
          <p:cNvSpPr/>
          <p:nvPr/>
        </p:nvSpPr>
        <p:spPr>
          <a:xfrm>
            <a:off x="2607840" y="3031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2" name=""/>
          <p:cNvSpPr/>
          <p:nvPr/>
        </p:nvSpPr>
        <p:spPr>
          <a:xfrm>
            <a:off x="2612520" y="3031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3" name=""/>
          <p:cNvSpPr/>
          <p:nvPr/>
        </p:nvSpPr>
        <p:spPr>
          <a:xfrm flipV="1">
            <a:off x="2622240" y="3027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4" name=""/>
          <p:cNvSpPr/>
          <p:nvPr/>
        </p:nvSpPr>
        <p:spPr>
          <a:xfrm>
            <a:off x="2626920" y="3027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5" name=""/>
          <p:cNvSpPr/>
          <p:nvPr/>
        </p:nvSpPr>
        <p:spPr>
          <a:xfrm flipV="1">
            <a:off x="2631600" y="301752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6" name=""/>
          <p:cNvSpPr/>
          <p:nvPr/>
        </p:nvSpPr>
        <p:spPr>
          <a:xfrm>
            <a:off x="2655360" y="3017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7" name=""/>
          <p:cNvSpPr/>
          <p:nvPr/>
        </p:nvSpPr>
        <p:spPr>
          <a:xfrm flipV="1">
            <a:off x="2665080" y="3008160"/>
            <a:ext cx="334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8" name=""/>
          <p:cNvSpPr/>
          <p:nvPr/>
        </p:nvSpPr>
        <p:spPr>
          <a:xfrm>
            <a:off x="2698560" y="30081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9" name=""/>
          <p:cNvSpPr/>
          <p:nvPr/>
        </p:nvSpPr>
        <p:spPr>
          <a:xfrm flipV="1">
            <a:off x="2712600" y="300312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0" name=""/>
          <p:cNvSpPr/>
          <p:nvPr/>
        </p:nvSpPr>
        <p:spPr>
          <a:xfrm flipV="1">
            <a:off x="2750760" y="2998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1" name=""/>
          <p:cNvSpPr/>
          <p:nvPr/>
        </p:nvSpPr>
        <p:spPr>
          <a:xfrm>
            <a:off x="2769840" y="2998440"/>
            <a:ext cx="572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2" name=""/>
          <p:cNvSpPr/>
          <p:nvPr/>
        </p:nvSpPr>
        <p:spPr>
          <a:xfrm flipV="1">
            <a:off x="2827080" y="2993760"/>
            <a:ext cx="85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3" name=""/>
          <p:cNvSpPr/>
          <p:nvPr/>
        </p:nvSpPr>
        <p:spPr>
          <a:xfrm>
            <a:off x="2912760" y="2993760"/>
            <a:ext cx="669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4" name=""/>
          <p:cNvSpPr/>
          <p:nvPr/>
        </p:nvSpPr>
        <p:spPr>
          <a:xfrm flipV="1">
            <a:off x="2979720" y="2989080"/>
            <a:ext cx="763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5" name=""/>
          <p:cNvSpPr/>
          <p:nvPr/>
        </p:nvSpPr>
        <p:spPr>
          <a:xfrm>
            <a:off x="3056040" y="298908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6" name=""/>
          <p:cNvSpPr/>
          <p:nvPr/>
        </p:nvSpPr>
        <p:spPr>
          <a:xfrm flipV="1">
            <a:off x="3089160" y="298404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7" name=""/>
          <p:cNvSpPr/>
          <p:nvPr/>
        </p:nvSpPr>
        <p:spPr>
          <a:xfrm>
            <a:off x="3122640" y="29840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8" name=""/>
          <p:cNvSpPr/>
          <p:nvPr/>
        </p:nvSpPr>
        <p:spPr>
          <a:xfrm>
            <a:off x="3156120" y="29840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9" name=""/>
          <p:cNvSpPr/>
          <p:nvPr/>
        </p:nvSpPr>
        <p:spPr>
          <a:xfrm>
            <a:off x="3189600" y="298404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0" name=""/>
          <p:cNvSpPr/>
          <p:nvPr/>
        </p:nvSpPr>
        <p:spPr>
          <a:xfrm>
            <a:off x="3237120" y="2984040"/>
            <a:ext cx="428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1" name=""/>
          <p:cNvSpPr/>
          <p:nvPr/>
        </p:nvSpPr>
        <p:spPr>
          <a:xfrm>
            <a:off x="3279960" y="298404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2" name=""/>
          <p:cNvSpPr/>
          <p:nvPr/>
        </p:nvSpPr>
        <p:spPr>
          <a:xfrm>
            <a:off x="3308760" y="2984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3" name=""/>
          <p:cNvSpPr/>
          <p:nvPr/>
        </p:nvSpPr>
        <p:spPr>
          <a:xfrm>
            <a:off x="3318120" y="2984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4" name=""/>
          <p:cNvSpPr/>
          <p:nvPr/>
        </p:nvSpPr>
        <p:spPr>
          <a:xfrm flipV="1">
            <a:off x="3327840" y="29793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5" name=""/>
          <p:cNvSpPr/>
          <p:nvPr/>
        </p:nvSpPr>
        <p:spPr>
          <a:xfrm>
            <a:off x="3341880" y="2979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6" name=""/>
          <p:cNvSpPr/>
          <p:nvPr/>
        </p:nvSpPr>
        <p:spPr>
          <a:xfrm>
            <a:off x="3346920" y="2979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7" name=""/>
          <p:cNvSpPr/>
          <p:nvPr/>
        </p:nvSpPr>
        <p:spPr>
          <a:xfrm>
            <a:off x="3208680" y="2836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8" name=""/>
          <p:cNvSpPr/>
          <p:nvPr/>
        </p:nvSpPr>
        <p:spPr>
          <a:xfrm>
            <a:off x="3213360" y="2836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9" name=""/>
          <p:cNvSpPr/>
          <p:nvPr/>
        </p:nvSpPr>
        <p:spPr>
          <a:xfrm>
            <a:off x="3218040" y="2841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0" name=""/>
          <p:cNvSpPr/>
          <p:nvPr/>
        </p:nvSpPr>
        <p:spPr>
          <a:xfrm>
            <a:off x="3222720" y="2845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1" name=""/>
          <p:cNvSpPr/>
          <p:nvPr/>
        </p:nvSpPr>
        <p:spPr>
          <a:xfrm>
            <a:off x="3227400" y="28458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2" name=""/>
          <p:cNvSpPr/>
          <p:nvPr/>
        </p:nvSpPr>
        <p:spPr>
          <a:xfrm>
            <a:off x="3237120" y="28508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3" name=""/>
          <p:cNvSpPr/>
          <p:nvPr/>
        </p:nvSpPr>
        <p:spPr>
          <a:xfrm>
            <a:off x="3246480" y="2855520"/>
            <a:ext cx="572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4" name=""/>
          <p:cNvSpPr/>
          <p:nvPr/>
        </p:nvSpPr>
        <p:spPr>
          <a:xfrm>
            <a:off x="3303720" y="28792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5" name=""/>
          <p:cNvSpPr/>
          <p:nvPr/>
        </p:nvSpPr>
        <p:spPr>
          <a:xfrm>
            <a:off x="3322800" y="2883960"/>
            <a:ext cx="5256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6" name=""/>
          <p:cNvSpPr/>
          <p:nvPr/>
        </p:nvSpPr>
        <p:spPr>
          <a:xfrm>
            <a:off x="3375360" y="291276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7" name=""/>
          <p:cNvSpPr/>
          <p:nvPr/>
        </p:nvSpPr>
        <p:spPr>
          <a:xfrm>
            <a:off x="3389760" y="29271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8" name=""/>
          <p:cNvSpPr/>
          <p:nvPr/>
        </p:nvSpPr>
        <p:spPr>
          <a:xfrm>
            <a:off x="3399120" y="29365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9" name=""/>
          <p:cNvSpPr/>
          <p:nvPr/>
        </p:nvSpPr>
        <p:spPr>
          <a:xfrm>
            <a:off x="3408840" y="295092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0" name=""/>
          <p:cNvSpPr/>
          <p:nvPr/>
        </p:nvSpPr>
        <p:spPr>
          <a:xfrm>
            <a:off x="3418200" y="296496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1" name=""/>
          <p:cNvSpPr/>
          <p:nvPr/>
        </p:nvSpPr>
        <p:spPr>
          <a:xfrm flipH="1">
            <a:off x="3408840" y="2993760"/>
            <a:ext cx="936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2" name=""/>
          <p:cNvSpPr/>
          <p:nvPr/>
        </p:nvSpPr>
        <p:spPr>
          <a:xfrm flipH="1">
            <a:off x="3375360" y="3027240"/>
            <a:ext cx="3348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3" name=""/>
          <p:cNvSpPr/>
          <p:nvPr/>
        </p:nvSpPr>
        <p:spPr>
          <a:xfrm flipH="1">
            <a:off x="3356280" y="30747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4" name=""/>
          <p:cNvSpPr/>
          <p:nvPr/>
        </p:nvSpPr>
        <p:spPr>
          <a:xfrm flipH="1">
            <a:off x="3341880" y="30938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5" name=""/>
          <p:cNvSpPr/>
          <p:nvPr/>
        </p:nvSpPr>
        <p:spPr>
          <a:xfrm flipH="1">
            <a:off x="3318120" y="3108240"/>
            <a:ext cx="237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6" name=""/>
          <p:cNvSpPr/>
          <p:nvPr/>
        </p:nvSpPr>
        <p:spPr>
          <a:xfrm flipH="1">
            <a:off x="3299040" y="312228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7" name=""/>
          <p:cNvSpPr/>
          <p:nvPr/>
        </p:nvSpPr>
        <p:spPr>
          <a:xfrm flipH="1">
            <a:off x="3222720" y="3132000"/>
            <a:ext cx="7632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8" name=""/>
          <p:cNvSpPr/>
          <p:nvPr/>
        </p:nvSpPr>
        <p:spPr>
          <a:xfrm>
            <a:off x="3036960" y="2478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9" name=""/>
          <p:cNvSpPr/>
          <p:nvPr/>
        </p:nvSpPr>
        <p:spPr>
          <a:xfrm>
            <a:off x="3036960" y="2483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0" name=""/>
          <p:cNvSpPr/>
          <p:nvPr/>
        </p:nvSpPr>
        <p:spPr>
          <a:xfrm>
            <a:off x="3036960" y="2488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1" name=""/>
          <p:cNvSpPr/>
          <p:nvPr/>
        </p:nvSpPr>
        <p:spPr>
          <a:xfrm>
            <a:off x="3041640" y="2493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2" name=""/>
          <p:cNvSpPr/>
          <p:nvPr/>
        </p:nvSpPr>
        <p:spPr>
          <a:xfrm>
            <a:off x="3041640" y="2498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3" name=""/>
          <p:cNvSpPr/>
          <p:nvPr/>
        </p:nvSpPr>
        <p:spPr>
          <a:xfrm>
            <a:off x="3041640" y="250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4" name=""/>
          <p:cNvSpPr/>
          <p:nvPr/>
        </p:nvSpPr>
        <p:spPr>
          <a:xfrm>
            <a:off x="3046320" y="250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5" name=""/>
          <p:cNvSpPr/>
          <p:nvPr/>
        </p:nvSpPr>
        <p:spPr>
          <a:xfrm>
            <a:off x="3046320" y="251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6" name=""/>
          <p:cNvSpPr/>
          <p:nvPr/>
        </p:nvSpPr>
        <p:spPr>
          <a:xfrm flipH="1">
            <a:off x="3041640" y="251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7" name=""/>
          <p:cNvSpPr/>
          <p:nvPr/>
        </p:nvSpPr>
        <p:spPr>
          <a:xfrm>
            <a:off x="3041640" y="2521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8" name=""/>
          <p:cNvSpPr/>
          <p:nvPr/>
        </p:nvSpPr>
        <p:spPr>
          <a:xfrm>
            <a:off x="3041640" y="252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9" name=""/>
          <p:cNvSpPr/>
          <p:nvPr/>
        </p:nvSpPr>
        <p:spPr>
          <a:xfrm>
            <a:off x="3041640" y="253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0" name=""/>
          <p:cNvSpPr/>
          <p:nvPr/>
        </p:nvSpPr>
        <p:spPr>
          <a:xfrm flipH="1">
            <a:off x="3036960" y="25362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1" name=""/>
          <p:cNvSpPr/>
          <p:nvPr/>
        </p:nvSpPr>
        <p:spPr>
          <a:xfrm>
            <a:off x="3036960" y="2550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2" name=""/>
          <p:cNvSpPr/>
          <p:nvPr/>
        </p:nvSpPr>
        <p:spPr>
          <a:xfrm>
            <a:off x="3036960" y="2559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3" name=""/>
          <p:cNvSpPr/>
          <p:nvPr/>
        </p:nvSpPr>
        <p:spPr>
          <a:xfrm flipH="1">
            <a:off x="3032280" y="2569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4" name=""/>
          <p:cNvSpPr/>
          <p:nvPr/>
        </p:nvSpPr>
        <p:spPr>
          <a:xfrm>
            <a:off x="3032280" y="2579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5" name=""/>
          <p:cNvSpPr/>
          <p:nvPr/>
        </p:nvSpPr>
        <p:spPr>
          <a:xfrm>
            <a:off x="3032280" y="25981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6" name=""/>
          <p:cNvSpPr/>
          <p:nvPr/>
        </p:nvSpPr>
        <p:spPr>
          <a:xfrm>
            <a:off x="3032280" y="2617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7" name=""/>
          <p:cNvSpPr/>
          <p:nvPr/>
        </p:nvSpPr>
        <p:spPr>
          <a:xfrm>
            <a:off x="3032280" y="2631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8" name=""/>
          <p:cNvSpPr/>
          <p:nvPr/>
        </p:nvSpPr>
        <p:spPr>
          <a:xfrm>
            <a:off x="3032280" y="2640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9" name=""/>
          <p:cNvSpPr/>
          <p:nvPr/>
        </p:nvSpPr>
        <p:spPr>
          <a:xfrm>
            <a:off x="3032280" y="2655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0" name=""/>
          <p:cNvSpPr/>
          <p:nvPr/>
        </p:nvSpPr>
        <p:spPr>
          <a:xfrm>
            <a:off x="3032280" y="26647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1" name=""/>
          <p:cNvSpPr/>
          <p:nvPr/>
        </p:nvSpPr>
        <p:spPr>
          <a:xfrm>
            <a:off x="3032280" y="2688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2" name=""/>
          <p:cNvSpPr/>
          <p:nvPr/>
        </p:nvSpPr>
        <p:spPr>
          <a:xfrm>
            <a:off x="3032280" y="2698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3" name=""/>
          <p:cNvSpPr/>
          <p:nvPr/>
        </p:nvSpPr>
        <p:spPr>
          <a:xfrm>
            <a:off x="3032280" y="27172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4" name=""/>
          <p:cNvSpPr/>
          <p:nvPr/>
        </p:nvSpPr>
        <p:spPr>
          <a:xfrm>
            <a:off x="3032280" y="2736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5" name=""/>
          <p:cNvSpPr/>
          <p:nvPr/>
        </p:nvSpPr>
        <p:spPr>
          <a:xfrm>
            <a:off x="3032280" y="2745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6" name=""/>
          <p:cNvSpPr/>
          <p:nvPr/>
        </p:nvSpPr>
        <p:spPr>
          <a:xfrm>
            <a:off x="3032280" y="2750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7" name=""/>
          <p:cNvSpPr/>
          <p:nvPr/>
        </p:nvSpPr>
        <p:spPr>
          <a:xfrm flipH="1">
            <a:off x="3027240" y="2760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8" name=""/>
          <p:cNvSpPr/>
          <p:nvPr/>
        </p:nvSpPr>
        <p:spPr>
          <a:xfrm flipV="1">
            <a:off x="3027240" y="2755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9" name=""/>
          <p:cNvSpPr/>
          <p:nvPr/>
        </p:nvSpPr>
        <p:spPr>
          <a:xfrm flipH="1">
            <a:off x="3022560" y="2755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0" name=""/>
          <p:cNvSpPr/>
          <p:nvPr/>
        </p:nvSpPr>
        <p:spPr>
          <a:xfrm flipH="1" flipV="1">
            <a:off x="3017880" y="2750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1" name=""/>
          <p:cNvSpPr/>
          <p:nvPr/>
        </p:nvSpPr>
        <p:spPr>
          <a:xfrm flipH="1">
            <a:off x="3013200" y="2750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2" name=""/>
          <p:cNvSpPr/>
          <p:nvPr/>
        </p:nvSpPr>
        <p:spPr>
          <a:xfrm flipH="1">
            <a:off x="2998800" y="2750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3" name=""/>
          <p:cNvSpPr/>
          <p:nvPr/>
        </p:nvSpPr>
        <p:spPr>
          <a:xfrm flipH="1">
            <a:off x="2994120" y="2750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4" name=""/>
          <p:cNvSpPr/>
          <p:nvPr/>
        </p:nvSpPr>
        <p:spPr>
          <a:xfrm flipH="1">
            <a:off x="2989080" y="2755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5" name=""/>
          <p:cNvSpPr/>
          <p:nvPr/>
        </p:nvSpPr>
        <p:spPr>
          <a:xfrm flipH="1">
            <a:off x="2975040" y="2755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6" name=""/>
          <p:cNvSpPr/>
          <p:nvPr/>
        </p:nvSpPr>
        <p:spPr>
          <a:xfrm flipH="1">
            <a:off x="2970000" y="2755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7" name=""/>
          <p:cNvSpPr/>
          <p:nvPr/>
        </p:nvSpPr>
        <p:spPr>
          <a:xfrm flipH="1">
            <a:off x="2960640" y="2760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8" name=""/>
          <p:cNvSpPr/>
          <p:nvPr/>
        </p:nvSpPr>
        <p:spPr>
          <a:xfrm flipH="1">
            <a:off x="2955960" y="2760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9" name=""/>
          <p:cNvSpPr/>
          <p:nvPr/>
        </p:nvSpPr>
        <p:spPr>
          <a:xfrm flipH="1">
            <a:off x="2941560" y="2760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0" name=""/>
          <p:cNvSpPr/>
          <p:nvPr/>
        </p:nvSpPr>
        <p:spPr>
          <a:xfrm flipH="1">
            <a:off x="2927160" y="2760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1" name=""/>
          <p:cNvSpPr/>
          <p:nvPr/>
        </p:nvSpPr>
        <p:spPr>
          <a:xfrm flipH="1">
            <a:off x="2917800" y="2764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2" name=""/>
          <p:cNvSpPr/>
          <p:nvPr/>
        </p:nvSpPr>
        <p:spPr>
          <a:xfrm flipH="1">
            <a:off x="2908080" y="2764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3" name=""/>
          <p:cNvSpPr/>
          <p:nvPr/>
        </p:nvSpPr>
        <p:spPr>
          <a:xfrm flipH="1">
            <a:off x="2893680" y="2764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4" name=""/>
          <p:cNvSpPr/>
          <p:nvPr/>
        </p:nvSpPr>
        <p:spPr>
          <a:xfrm flipH="1">
            <a:off x="2879640" y="27648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5" name=""/>
          <p:cNvSpPr/>
          <p:nvPr/>
        </p:nvSpPr>
        <p:spPr>
          <a:xfrm flipH="1">
            <a:off x="2869920" y="2764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6" name=""/>
          <p:cNvSpPr/>
          <p:nvPr/>
        </p:nvSpPr>
        <p:spPr>
          <a:xfrm flipH="1">
            <a:off x="2855880" y="276480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7" name=""/>
          <p:cNvSpPr/>
          <p:nvPr/>
        </p:nvSpPr>
        <p:spPr>
          <a:xfrm flipH="1">
            <a:off x="2836800" y="2769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8" name=""/>
          <p:cNvSpPr/>
          <p:nvPr/>
        </p:nvSpPr>
        <p:spPr>
          <a:xfrm flipH="1">
            <a:off x="2831760" y="2769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9" name=""/>
          <p:cNvSpPr/>
          <p:nvPr/>
        </p:nvSpPr>
        <p:spPr>
          <a:xfrm flipH="1">
            <a:off x="2822400" y="2769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0" name=""/>
          <p:cNvSpPr/>
          <p:nvPr/>
        </p:nvSpPr>
        <p:spPr>
          <a:xfrm flipH="1">
            <a:off x="2817720" y="276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1" name=""/>
          <p:cNvSpPr/>
          <p:nvPr/>
        </p:nvSpPr>
        <p:spPr>
          <a:xfrm flipH="1">
            <a:off x="2803320" y="2769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2" name=""/>
          <p:cNvSpPr/>
          <p:nvPr/>
        </p:nvSpPr>
        <p:spPr>
          <a:xfrm flipH="1">
            <a:off x="2798640" y="2774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3" name=""/>
          <p:cNvSpPr/>
          <p:nvPr/>
        </p:nvSpPr>
        <p:spPr>
          <a:xfrm flipH="1">
            <a:off x="2784240" y="2774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4" name=""/>
          <p:cNvSpPr/>
          <p:nvPr/>
        </p:nvSpPr>
        <p:spPr>
          <a:xfrm flipH="1">
            <a:off x="2774520" y="2774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5" name=""/>
          <p:cNvSpPr/>
          <p:nvPr/>
        </p:nvSpPr>
        <p:spPr>
          <a:xfrm flipH="1">
            <a:off x="276984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6" name=""/>
          <p:cNvSpPr/>
          <p:nvPr/>
        </p:nvSpPr>
        <p:spPr>
          <a:xfrm flipH="1">
            <a:off x="2760480" y="2779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7" name=""/>
          <p:cNvSpPr/>
          <p:nvPr/>
        </p:nvSpPr>
        <p:spPr>
          <a:xfrm flipH="1">
            <a:off x="2755440" y="2779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8" name=""/>
          <p:cNvSpPr/>
          <p:nvPr/>
        </p:nvSpPr>
        <p:spPr>
          <a:xfrm flipH="1">
            <a:off x="2746080" y="2779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9" name=""/>
          <p:cNvSpPr/>
          <p:nvPr/>
        </p:nvSpPr>
        <p:spPr>
          <a:xfrm flipH="1">
            <a:off x="2736360" y="2779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0" name=""/>
          <p:cNvSpPr/>
          <p:nvPr/>
        </p:nvSpPr>
        <p:spPr>
          <a:xfrm flipH="1">
            <a:off x="2731680" y="2783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1" name=""/>
          <p:cNvSpPr/>
          <p:nvPr/>
        </p:nvSpPr>
        <p:spPr>
          <a:xfrm flipH="1">
            <a:off x="2727000" y="2783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2" name=""/>
          <p:cNvSpPr/>
          <p:nvPr/>
        </p:nvSpPr>
        <p:spPr>
          <a:xfrm flipH="1">
            <a:off x="2717280" y="2788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3" name=""/>
          <p:cNvSpPr/>
          <p:nvPr/>
        </p:nvSpPr>
        <p:spPr>
          <a:xfrm>
            <a:off x="2717280" y="2788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4" name=""/>
          <p:cNvSpPr/>
          <p:nvPr/>
        </p:nvSpPr>
        <p:spPr>
          <a:xfrm flipH="1">
            <a:off x="2707920" y="2793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5" name=""/>
          <p:cNvSpPr/>
          <p:nvPr/>
        </p:nvSpPr>
        <p:spPr>
          <a:xfrm flipH="1">
            <a:off x="2703240" y="279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6" name=""/>
          <p:cNvSpPr/>
          <p:nvPr/>
        </p:nvSpPr>
        <p:spPr>
          <a:xfrm flipH="1">
            <a:off x="2698560" y="2798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7" name=""/>
          <p:cNvSpPr/>
          <p:nvPr/>
        </p:nvSpPr>
        <p:spPr>
          <a:xfrm flipH="1">
            <a:off x="2693520" y="2798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8" name=""/>
          <p:cNvSpPr/>
          <p:nvPr/>
        </p:nvSpPr>
        <p:spPr>
          <a:xfrm flipH="1" flipV="1">
            <a:off x="2688840" y="279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9" name=""/>
          <p:cNvSpPr/>
          <p:nvPr/>
        </p:nvSpPr>
        <p:spPr>
          <a:xfrm flipH="1" flipV="1">
            <a:off x="2679480" y="2788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0" name=""/>
          <p:cNvSpPr/>
          <p:nvPr/>
        </p:nvSpPr>
        <p:spPr>
          <a:xfrm flipH="1" flipV="1">
            <a:off x="2674440" y="27838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1" name=""/>
          <p:cNvSpPr/>
          <p:nvPr/>
        </p:nvSpPr>
        <p:spPr>
          <a:xfrm flipV="1">
            <a:off x="2674440" y="2779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2" name=""/>
          <p:cNvSpPr/>
          <p:nvPr/>
        </p:nvSpPr>
        <p:spPr>
          <a:xfrm flipH="1" flipV="1">
            <a:off x="2669760" y="2769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3" name=""/>
          <p:cNvSpPr/>
          <p:nvPr/>
        </p:nvSpPr>
        <p:spPr>
          <a:xfrm flipV="1">
            <a:off x="266976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4" name=""/>
          <p:cNvSpPr/>
          <p:nvPr/>
        </p:nvSpPr>
        <p:spPr>
          <a:xfrm flipV="1">
            <a:off x="266976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5" name=""/>
          <p:cNvSpPr/>
          <p:nvPr/>
        </p:nvSpPr>
        <p:spPr>
          <a:xfrm flipV="1">
            <a:off x="2669760" y="2755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6" name=""/>
          <p:cNvSpPr/>
          <p:nvPr/>
        </p:nvSpPr>
        <p:spPr>
          <a:xfrm flipV="1">
            <a:off x="2669760" y="2731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7" name=""/>
          <p:cNvSpPr/>
          <p:nvPr/>
        </p:nvSpPr>
        <p:spPr>
          <a:xfrm flipV="1">
            <a:off x="2669760" y="2726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8" name=""/>
          <p:cNvSpPr/>
          <p:nvPr/>
        </p:nvSpPr>
        <p:spPr>
          <a:xfrm flipV="1">
            <a:off x="2669760" y="2717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9" name=""/>
          <p:cNvSpPr/>
          <p:nvPr/>
        </p:nvSpPr>
        <p:spPr>
          <a:xfrm flipV="1">
            <a:off x="2669760" y="2712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0" name=""/>
          <p:cNvSpPr/>
          <p:nvPr/>
        </p:nvSpPr>
        <p:spPr>
          <a:xfrm flipV="1">
            <a:off x="2669760" y="26935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1" name=""/>
          <p:cNvSpPr/>
          <p:nvPr/>
        </p:nvSpPr>
        <p:spPr>
          <a:xfrm flipV="1">
            <a:off x="2669760" y="2683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2" name=""/>
          <p:cNvSpPr/>
          <p:nvPr/>
        </p:nvSpPr>
        <p:spPr>
          <a:xfrm flipV="1">
            <a:off x="2669760" y="2679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3" name=""/>
          <p:cNvSpPr/>
          <p:nvPr/>
        </p:nvSpPr>
        <p:spPr>
          <a:xfrm flipV="1">
            <a:off x="2669760" y="2669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4" name=""/>
          <p:cNvSpPr/>
          <p:nvPr/>
        </p:nvSpPr>
        <p:spPr>
          <a:xfrm flipV="1">
            <a:off x="2669760" y="26600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5" name=""/>
          <p:cNvSpPr/>
          <p:nvPr/>
        </p:nvSpPr>
        <p:spPr>
          <a:xfrm flipV="1">
            <a:off x="2669760" y="26409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6" name=""/>
          <p:cNvSpPr/>
          <p:nvPr/>
        </p:nvSpPr>
        <p:spPr>
          <a:xfrm flipV="1">
            <a:off x="2669760" y="2636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7" name=""/>
          <p:cNvSpPr/>
          <p:nvPr/>
        </p:nvSpPr>
        <p:spPr>
          <a:xfrm flipV="1">
            <a:off x="2674440" y="2617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8" name=""/>
          <p:cNvSpPr/>
          <p:nvPr/>
        </p:nvSpPr>
        <p:spPr>
          <a:xfrm flipV="1">
            <a:off x="2674440" y="259812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9" name=""/>
          <p:cNvSpPr/>
          <p:nvPr/>
        </p:nvSpPr>
        <p:spPr>
          <a:xfrm flipV="1">
            <a:off x="2679480" y="25790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0" name=""/>
          <p:cNvSpPr/>
          <p:nvPr/>
        </p:nvSpPr>
        <p:spPr>
          <a:xfrm flipV="1">
            <a:off x="2684160" y="2569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1" name=""/>
          <p:cNvSpPr/>
          <p:nvPr/>
        </p:nvSpPr>
        <p:spPr>
          <a:xfrm flipV="1">
            <a:off x="2684160" y="25502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2" name=""/>
          <p:cNvSpPr/>
          <p:nvPr/>
        </p:nvSpPr>
        <p:spPr>
          <a:xfrm flipV="1">
            <a:off x="2688840" y="25362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3" name=""/>
          <p:cNvSpPr/>
          <p:nvPr/>
        </p:nvSpPr>
        <p:spPr>
          <a:xfrm flipV="1">
            <a:off x="2688840" y="253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4" name=""/>
          <p:cNvSpPr/>
          <p:nvPr/>
        </p:nvSpPr>
        <p:spPr>
          <a:xfrm flipV="1">
            <a:off x="2688840" y="25171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5" name=""/>
          <p:cNvSpPr/>
          <p:nvPr/>
        </p:nvSpPr>
        <p:spPr>
          <a:xfrm flipV="1">
            <a:off x="2688840" y="251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6" name=""/>
          <p:cNvSpPr/>
          <p:nvPr/>
        </p:nvSpPr>
        <p:spPr>
          <a:xfrm flipV="1">
            <a:off x="2688840" y="250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7" name=""/>
          <p:cNvSpPr/>
          <p:nvPr/>
        </p:nvSpPr>
        <p:spPr>
          <a:xfrm flipV="1">
            <a:off x="2688840" y="250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8" name=""/>
          <p:cNvSpPr/>
          <p:nvPr/>
        </p:nvSpPr>
        <p:spPr>
          <a:xfrm flipH="1" flipV="1">
            <a:off x="2684160" y="2498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9" name=""/>
          <p:cNvSpPr/>
          <p:nvPr/>
        </p:nvSpPr>
        <p:spPr>
          <a:xfrm flipV="1">
            <a:off x="2684160" y="2493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0" name=""/>
          <p:cNvSpPr/>
          <p:nvPr/>
        </p:nvSpPr>
        <p:spPr>
          <a:xfrm flipV="1">
            <a:off x="2684160" y="2488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1" name=""/>
          <p:cNvSpPr/>
          <p:nvPr/>
        </p:nvSpPr>
        <p:spPr>
          <a:xfrm flipV="1">
            <a:off x="2684160" y="2483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2" name=""/>
          <p:cNvSpPr/>
          <p:nvPr/>
        </p:nvSpPr>
        <p:spPr>
          <a:xfrm>
            <a:off x="2684160" y="2483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3" name=""/>
          <p:cNvSpPr/>
          <p:nvPr/>
        </p:nvSpPr>
        <p:spPr>
          <a:xfrm flipV="1">
            <a:off x="2688840" y="2478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4" name=""/>
          <p:cNvSpPr/>
          <p:nvPr/>
        </p:nvSpPr>
        <p:spPr>
          <a:xfrm>
            <a:off x="2688840" y="247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5" name=""/>
          <p:cNvSpPr/>
          <p:nvPr/>
        </p:nvSpPr>
        <p:spPr>
          <a:xfrm flipV="1">
            <a:off x="2693520" y="24742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6" name=""/>
          <p:cNvSpPr/>
          <p:nvPr/>
        </p:nvSpPr>
        <p:spPr>
          <a:xfrm flipV="1">
            <a:off x="2698560" y="24692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7" name=""/>
          <p:cNvSpPr/>
          <p:nvPr/>
        </p:nvSpPr>
        <p:spPr>
          <a:xfrm flipV="1">
            <a:off x="2707920" y="2464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8" name=""/>
          <p:cNvSpPr/>
          <p:nvPr/>
        </p:nvSpPr>
        <p:spPr>
          <a:xfrm>
            <a:off x="2707920" y="2464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9" name=""/>
          <p:cNvSpPr/>
          <p:nvPr/>
        </p:nvSpPr>
        <p:spPr>
          <a:xfrm flipV="1">
            <a:off x="2712600" y="2459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0" name=""/>
          <p:cNvSpPr/>
          <p:nvPr/>
        </p:nvSpPr>
        <p:spPr>
          <a:xfrm flipV="1">
            <a:off x="2727000" y="2455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1" name=""/>
          <p:cNvSpPr/>
          <p:nvPr/>
        </p:nvSpPr>
        <p:spPr>
          <a:xfrm>
            <a:off x="2727000" y="2455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2" name=""/>
          <p:cNvSpPr/>
          <p:nvPr/>
        </p:nvSpPr>
        <p:spPr>
          <a:xfrm>
            <a:off x="2736360" y="2455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3" name=""/>
          <p:cNvSpPr/>
          <p:nvPr/>
        </p:nvSpPr>
        <p:spPr>
          <a:xfrm>
            <a:off x="2750760" y="2455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4" name=""/>
          <p:cNvSpPr/>
          <p:nvPr/>
        </p:nvSpPr>
        <p:spPr>
          <a:xfrm>
            <a:off x="2755440" y="2455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5" name=""/>
          <p:cNvSpPr/>
          <p:nvPr/>
        </p:nvSpPr>
        <p:spPr>
          <a:xfrm>
            <a:off x="2760480" y="2455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6" name=""/>
          <p:cNvSpPr/>
          <p:nvPr/>
        </p:nvSpPr>
        <p:spPr>
          <a:xfrm>
            <a:off x="2765160" y="2455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7" name=""/>
          <p:cNvSpPr/>
          <p:nvPr/>
        </p:nvSpPr>
        <p:spPr>
          <a:xfrm>
            <a:off x="2779560" y="2455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8" name=""/>
          <p:cNvSpPr/>
          <p:nvPr/>
        </p:nvSpPr>
        <p:spPr>
          <a:xfrm>
            <a:off x="2788920" y="2455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9" name=""/>
          <p:cNvSpPr/>
          <p:nvPr/>
        </p:nvSpPr>
        <p:spPr>
          <a:xfrm>
            <a:off x="2798640" y="2455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0" name=""/>
          <p:cNvSpPr/>
          <p:nvPr/>
        </p:nvSpPr>
        <p:spPr>
          <a:xfrm flipV="1">
            <a:off x="2808000" y="2450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1" name=""/>
          <p:cNvSpPr/>
          <p:nvPr/>
        </p:nvSpPr>
        <p:spPr>
          <a:xfrm>
            <a:off x="2827080" y="2450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2" name=""/>
          <p:cNvSpPr/>
          <p:nvPr/>
        </p:nvSpPr>
        <p:spPr>
          <a:xfrm flipV="1">
            <a:off x="2841480" y="2445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3" name=""/>
          <p:cNvSpPr/>
          <p:nvPr/>
        </p:nvSpPr>
        <p:spPr>
          <a:xfrm>
            <a:off x="2865240" y="2445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4" name=""/>
          <p:cNvSpPr/>
          <p:nvPr/>
        </p:nvSpPr>
        <p:spPr>
          <a:xfrm flipV="1">
            <a:off x="2874960" y="24408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5" name=""/>
          <p:cNvSpPr/>
          <p:nvPr/>
        </p:nvSpPr>
        <p:spPr>
          <a:xfrm>
            <a:off x="2898720" y="2440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6" name=""/>
          <p:cNvSpPr/>
          <p:nvPr/>
        </p:nvSpPr>
        <p:spPr>
          <a:xfrm>
            <a:off x="2917800" y="24408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7" name=""/>
          <p:cNvSpPr/>
          <p:nvPr/>
        </p:nvSpPr>
        <p:spPr>
          <a:xfrm>
            <a:off x="2931840" y="2440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8" name=""/>
          <p:cNvSpPr/>
          <p:nvPr/>
        </p:nvSpPr>
        <p:spPr>
          <a:xfrm>
            <a:off x="2941560" y="2445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9" name=""/>
          <p:cNvSpPr/>
          <p:nvPr/>
        </p:nvSpPr>
        <p:spPr>
          <a:xfrm>
            <a:off x="2946240" y="2445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0" name=""/>
          <p:cNvSpPr/>
          <p:nvPr/>
        </p:nvSpPr>
        <p:spPr>
          <a:xfrm>
            <a:off x="2960640" y="24501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1" name=""/>
          <p:cNvSpPr/>
          <p:nvPr/>
        </p:nvSpPr>
        <p:spPr>
          <a:xfrm>
            <a:off x="2979720" y="2459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2" name=""/>
          <p:cNvSpPr/>
          <p:nvPr/>
        </p:nvSpPr>
        <p:spPr>
          <a:xfrm>
            <a:off x="2994120" y="2464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3" name=""/>
          <p:cNvSpPr/>
          <p:nvPr/>
        </p:nvSpPr>
        <p:spPr>
          <a:xfrm>
            <a:off x="3003480" y="2464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4" name=""/>
          <p:cNvSpPr/>
          <p:nvPr/>
        </p:nvSpPr>
        <p:spPr>
          <a:xfrm>
            <a:off x="3017880" y="2464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5" name=""/>
          <p:cNvSpPr/>
          <p:nvPr/>
        </p:nvSpPr>
        <p:spPr>
          <a:xfrm>
            <a:off x="3027240" y="2469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6" name=""/>
          <p:cNvSpPr/>
          <p:nvPr/>
        </p:nvSpPr>
        <p:spPr>
          <a:xfrm>
            <a:off x="3036960" y="24692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7" name=""/>
          <p:cNvSpPr/>
          <p:nvPr/>
        </p:nvSpPr>
        <p:spPr>
          <a:xfrm>
            <a:off x="3046320" y="2474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8" name=""/>
          <p:cNvSpPr/>
          <p:nvPr/>
        </p:nvSpPr>
        <p:spPr>
          <a:xfrm flipH="1">
            <a:off x="2879640" y="2273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9" name=""/>
          <p:cNvSpPr/>
          <p:nvPr/>
        </p:nvSpPr>
        <p:spPr>
          <a:xfrm flipH="1">
            <a:off x="2874960" y="2273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0" name=""/>
          <p:cNvSpPr/>
          <p:nvPr/>
        </p:nvSpPr>
        <p:spPr>
          <a:xfrm>
            <a:off x="2874960" y="22737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1" name=""/>
          <p:cNvSpPr/>
          <p:nvPr/>
        </p:nvSpPr>
        <p:spPr>
          <a:xfrm flipH="1">
            <a:off x="2869920" y="2278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2" name=""/>
          <p:cNvSpPr/>
          <p:nvPr/>
        </p:nvSpPr>
        <p:spPr>
          <a:xfrm flipH="1">
            <a:off x="2865240" y="227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3" name=""/>
          <p:cNvSpPr/>
          <p:nvPr/>
        </p:nvSpPr>
        <p:spPr>
          <a:xfrm flipH="1">
            <a:off x="2860560" y="2278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4" name=""/>
          <p:cNvSpPr/>
          <p:nvPr/>
        </p:nvSpPr>
        <p:spPr>
          <a:xfrm flipH="1">
            <a:off x="2855880" y="2283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5" name=""/>
          <p:cNvSpPr/>
          <p:nvPr/>
        </p:nvSpPr>
        <p:spPr>
          <a:xfrm flipH="1">
            <a:off x="2850840" y="2283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6" name=""/>
          <p:cNvSpPr/>
          <p:nvPr/>
        </p:nvSpPr>
        <p:spPr>
          <a:xfrm flipH="1">
            <a:off x="2846160" y="2288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7" name=""/>
          <p:cNvSpPr/>
          <p:nvPr/>
        </p:nvSpPr>
        <p:spPr>
          <a:xfrm flipH="1">
            <a:off x="2827080" y="229284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8" name=""/>
          <p:cNvSpPr/>
          <p:nvPr/>
        </p:nvSpPr>
        <p:spPr>
          <a:xfrm flipH="1">
            <a:off x="2817720" y="23072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9" name=""/>
          <p:cNvSpPr/>
          <p:nvPr/>
        </p:nvSpPr>
        <p:spPr>
          <a:xfrm flipH="1">
            <a:off x="2808000" y="23119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0" name=""/>
          <p:cNvSpPr/>
          <p:nvPr/>
        </p:nvSpPr>
        <p:spPr>
          <a:xfrm flipH="1">
            <a:off x="2798640" y="23216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1" name=""/>
          <p:cNvSpPr/>
          <p:nvPr/>
        </p:nvSpPr>
        <p:spPr>
          <a:xfrm flipH="1">
            <a:off x="2765160" y="2331000"/>
            <a:ext cx="334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2" name=""/>
          <p:cNvSpPr/>
          <p:nvPr/>
        </p:nvSpPr>
        <p:spPr>
          <a:xfrm flipH="1">
            <a:off x="2755440" y="23598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3" name=""/>
          <p:cNvSpPr/>
          <p:nvPr/>
        </p:nvSpPr>
        <p:spPr>
          <a:xfrm flipH="1">
            <a:off x="2746080" y="2369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4" name=""/>
          <p:cNvSpPr/>
          <p:nvPr/>
        </p:nvSpPr>
        <p:spPr>
          <a:xfrm flipH="1">
            <a:off x="2736360" y="23738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5" name=""/>
          <p:cNvSpPr/>
          <p:nvPr/>
        </p:nvSpPr>
        <p:spPr>
          <a:xfrm flipH="1">
            <a:off x="2727000" y="2383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6" name=""/>
          <p:cNvSpPr/>
          <p:nvPr/>
        </p:nvSpPr>
        <p:spPr>
          <a:xfrm flipH="1">
            <a:off x="2722320" y="23929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7" name=""/>
          <p:cNvSpPr/>
          <p:nvPr/>
        </p:nvSpPr>
        <p:spPr>
          <a:xfrm flipH="1">
            <a:off x="2712600" y="23979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8" name=""/>
          <p:cNvSpPr/>
          <p:nvPr/>
        </p:nvSpPr>
        <p:spPr>
          <a:xfrm>
            <a:off x="2712600" y="240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9" name=""/>
          <p:cNvSpPr/>
          <p:nvPr/>
        </p:nvSpPr>
        <p:spPr>
          <a:xfrm flipH="1">
            <a:off x="2707920" y="24120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0" name=""/>
          <p:cNvSpPr/>
          <p:nvPr/>
        </p:nvSpPr>
        <p:spPr>
          <a:xfrm>
            <a:off x="2707920" y="2417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1" name=""/>
          <p:cNvSpPr/>
          <p:nvPr/>
        </p:nvSpPr>
        <p:spPr>
          <a:xfrm>
            <a:off x="2712600" y="2417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2" name=""/>
          <p:cNvSpPr/>
          <p:nvPr/>
        </p:nvSpPr>
        <p:spPr>
          <a:xfrm>
            <a:off x="3175200" y="2336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3" name=""/>
          <p:cNvSpPr/>
          <p:nvPr/>
        </p:nvSpPr>
        <p:spPr>
          <a:xfrm flipH="1">
            <a:off x="3170520" y="2340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4" name=""/>
          <p:cNvSpPr/>
          <p:nvPr/>
        </p:nvSpPr>
        <p:spPr>
          <a:xfrm flipH="1">
            <a:off x="3165480" y="2340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5" name=""/>
          <p:cNvSpPr/>
          <p:nvPr/>
        </p:nvSpPr>
        <p:spPr>
          <a:xfrm flipH="1">
            <a:off x="3160800" y="2345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6" name=""/>
          <p:cNvSpPr/>
          <p:nvPr/>
        </p:nvSpPr>
        <p:spPr>
          <a:xfrm>
            <a:off x="3160800" y="2345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7" name=""/>
          <p:cNvSpPr/>
          <p:nvPr/>
        </p:nvSpPr>
        <p:spPr>
          <a:xfrm flipH="1">
            <a:off x="3156120" y="2350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8" name=""/>
          <p:cNvSpPr/>
          <p:nvPr/>
        </p:nvSpPr>
        <p:spPr>
          <a:xfrm flipH="1">
            <a:off x="3146400" y="23547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9" name=""/>
          <p:cNvSpPr/>
          <p:nvPr/>
        </p:nvSpPr>
        <p:spPr>
          <a:xfrm flipH="1">
            <a:off x="3141720" y="2359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0" name=""/>
          <p:cNvSpPr/>
          <p:nvPr/>
        </p:nvSpPr>
        <p:spPr>
          <a:xfrm flipH="1">
            <a:off x="3137040" y="2364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1" name=""/>
          <p:cNvSpPr/>
          <p:nvPr/>
        </p:nvSpPr>
        <p:spPr>
          <a:xfrm flipH="1">
            <a:off x="3113280" y="2369160"/>
            <a:ext cx="237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2" name=""/>
          <p:cNvSpPr/>
          <p:nvPr/>
        </p:nvSpPr>
        <p:spPr>
          <a:xfrm flipH="1">
            <a:off x="3103560" y="23929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3" name=""/>
          <p:cNvSpPr/>
          <p:nvPr/>
        </p:nvSpPr>
        <p:spPr>
          <a:xfrm flipH="1">
            <a:off x="3070080" y="2402640"/>
            <a:ext cx="334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4" name=""/>
          <p:cNvSpPr/>
          <p:nvPr/>
        </p:nvSpPr>
        <p:spPr>
          <a:xfrm flipH="1">
            <a:off x="3056040" y="24361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5" name=""/>
          <p:cNvSpPr/>
          <p:nvPr/>
        </p:nvSpPr>
        <p:spPr>
          <a:xfrm flipH="1">
            <a:off x="3046320" y="24454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6" name=""/>
          <p:cNvSpPr/>
          <p:nvPr/>
        </p:nvSpPr>
        <p:spPr>
          <a:xfrm flipH="1">
            <a:off x="3013200" y="2459880"/>
            <a:ext cx="3312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7" name=""/>
          <p:cNvSpPr/>
          <p:nvPr/>
        </p:nvSpPr>
        <p:spPr>
          <a:xfrm flipH="1">
            <a:off x="3008160" y="25027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8" name=""/>
          <p:cNvSpPr/>
          <p:nvPr/>
        </p:nvSpPr>
        <p:spPr>
          <a:xfrm flipH="1">
            <a:off x="3003480" y="2512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9" name=""/>
          <p:cNvSpPr/>
          <p:nvPr/>
        </p:nvSpPr>
        <p:spPr>
          <a:xfrm flipH="1">
            <a:off x="2998800" y="25171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0" name=""/>
          <p:cNvSpPr/>
          <p:nvPr/>
        </p:nvSpPr>
        <p:spPr>
          <a:xfrm flipH="1">
            <a:off x="3203640" y="2607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1" name=""/>
          <p:cNvSpPr/>
          <p:nvPr/>
        </p:nvSpPr>
        <p:spPr>
          <a:xfrm flipH="1">
            <a:off x="3198960" y="2607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2" name=""/>
          <p:cNvSpPr/>
          <p:nvPr/>
        </p:nvSpPr>
        <p:spPr>
          <a:xfrm flipH="1">
            <a:off x="3194280" y="2607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3" name=""/>
          <p:cNvSpPr/>
          <p:nvPr/>
        </p:nvSpPr>
        <p:spPr>
          <a:xfrm flipH="1">
            <a:off x="3189600" y="2607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4" name=""/>
          <p:cNvSpPr/>
          <p:nvPr/>
        </p:nvSpPr>
        <p:spPr>
          <a:xfrm flipH="1">
            <a:off x="3184560" y="26074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5" name=""/>
          <p:cNvSpPr/>
          <p:nvPr/>
        </p:nvSpPr>
        <p:spPr>
          <a:xfrm flipH="1">
            <a:off x="3165480" y="261252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6" name=""/>
          <p:cNvSpPr/>
          <p:nvPr/>
        </p:nvSpPr>
        <p:spPr>
          <a:xfrm flipH="1">
            <a:off x="3156120" y="262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7" name=""/>
          <p:cNvSpPr/>
          <p:nvPr/>
        </p:nvSpPr>
        <p:spPr>
          <a:xfrm flipH="1">
            <a:off x="3113280" y="2626560"/>
            <a:ext cx="428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8" name=""/>
          <p:cNvSpPr/>
          <p:nvPr/>
        </p:nvSpPr>
        <p:spPr>
          <a:xfrm flipH="1">
            <a:off x="3098880" y="2660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9" name=""/>
          <p:cNvSpPr/>
          <p:nvPr/>
        </p:nvSpPr>
        <p:spPr>
          <a:xfrm flipH="1">
            <a:off x="3060720" y="2674440"/>
            <a:ext cx="381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0" name=""/>
          <p:cNvSpPr/>
          <p:nvPr/>
        </p:nvSpPr>
        <p:spPr>
          <a:xfrm flipH="1">
            <a:off x="3041640" y="271260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1" name=""/>
          <p:cNvSpPr/>
          <p:nvPr/>
        </p:nvSpPr>
        <p:spPr>
          <a:xfrm flipH="1">
            <a:off x="3036960" y="273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2" name=""/>
          <p:cNvSpPr/>
          <p:nvPr/>
        </p:nvSpPr>
        <p:spPr>
          <a:xfrm flipH="1">
            <a:off x="3022560" y="273636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3" name=""/>
          <p:cNvSpPr/>
          <p:nvPr/>
        </p:nvSpPr>
        <p:spPr>
          <a:xfrm>
            <a:off x="3022560" y="2750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4" name=""/>
          <p:cNvSpPr/>
          <p:nvPr/>
        </p:nvSpPr>
        <p:spPr>
          <a:xfrm flipV="1">
            <a:off x="3203640" y="2588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5" name=""/>
          <p:cNvSpPr/>
          <p:nvPr/>
        </p:nvSpPr>
        <p:spPr>
          <a:xfrm flipH="1" flipV="1">
            <a:off x="3198960" y="2583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6" name=""/>
          <p:cNvSpPr/>
          <p:nvPr/>
        </p:nvSpPr>
        <p:spPr>
          <a:xfrm flipV="1">
            <a:off x="3198960" y="257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7" name=""/>
          <p:cNvSpPr/>
          <p:nvPr/>
        </p:nvSpPr>
        <p:spPr>
          <a:xfrm flipV="1">
            <a:off x="3198960" y="2569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8" name=""/>
          <p:cNvSpPr/>
          <p:nvPr/>
        </p:nvSpPr>
        <p:spPr>
          <a:xfrm flipV="1">
            <a:off x="3198960" y="25552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9" name=""/>
          <p:cNvSpPr/>
          <p:nvPr/>
        </p:nvSpPr>
        <p:spPr>
          <a:xfrm flipV="1">
            <a:off x="3198960" y="2545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0" name=""/>
          <p:cNvSpPr/>
          <p:nvPr/>
        </p:nvSpPr>
        <p:spPr>
          <a:xfrm flipV="1">
            <a:off x="3198960" y="2531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1" name=""/>
          <p:cNvSpPr/>
          <p:nvPr/>
        </p:nvSpPr>
        <p:spPr>
          <a:xfrm flipV="1">
            <a:off x="3198960" y="2521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2" name=""/>
          <p:cNvSpPr/>
          <p:nvPr/>
        </p:nvSpPr>
        <p:spPr>
          <a:xfrm flipV="1">
            <a:off x="3198960" y="25074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3" name=""/>
          <p:cNvSpPr/>
          <p:nvPr/>
        </p:nvSpPr>
        <p:spPr>
          <a:xfrm flipV="1">
            <a:off x="3198960" y="2440800"/>
            <a:ext cx="0" cy="666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4" name=""/>
          <p:cNvSpPr/>
          <p:nvPr/>
        </p:nvSpPr>
        <p:spPr>
          <a:xfrm flipV="1">
            <a:off x="3198960" y="24217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5" name=""/>
          <p:cNvSpPr/>
          <p:nvPr/>
        </p:nvSpPr>
        <p:spPr>
          <a:xfrm flipV="1">
            <a:off x="3203640" y="2369160"/>
            <a:ext cx="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6" name=""/>
          <p:cNvSpPr/>
          <p:nvPr/>
        </p:nvSpPr>
        <p:spPr>
          <a:xfrm flipV="1">
            <a:off x="3203640" y="23547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7" name=""/>
          <p:cNvSpPr/>
          <p:nvPr/>
        </p:nvSpPr>
        <p:spPr>
          <a:xfrm flipV="1">
            <a:off x="3203640" y="232632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8" name=""/>
          <p:cNvSpPr/>
          <p:nvPr/>
        </p:nvSpPr>
        <p:spPr>
          <a:xfrm flipV="1">
            <a:off x="3203640" y="2316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9" name=""/>
          <p:cNvSpPr/>
          <p:nvPr/>
        </p:nvSpPr>
        <p:spPr>
          <a:xfrm flipH="1" flipV="1">
            <a:off x="3198960" y="23072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0" name=""/>
          <p:cNvSpPr/>
          <p:nvPr/>
        </p:nvSpPr>
        <p:spPr>
          <a:xfrm flipH="1">
            <a:off x="3194280" y="2307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1" name=""/>
          <p:cNvSpPr/>
          <p:nvPr/>
        </p:nvSpPr>
        <p:spPr>
          <a:xfrm>
            <a:off x="3194280" y="2311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2" name=""/>
          <p:cNvSpPr/>
          <p:nvPr/>
        </p:nvSpPr>
        <p:spPr>
          <a:xfrm flipH="1">
            <a:off x="3189600" y="2316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3" name=""/>
          <p:cNvSpPr/>
          <p:nvPr/>
        </p:nvSpPr>
        <p:spPr>
          <a:xfrm>
            <a:off x="3189600" y="2321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4" name=""/>
          <p:cNvSpPr/>
          <p:nvPr/>
        </p:nvSpPr>
        <p:spPr>
          <a:xfrm flipV="1">
            <a:off x="3189600" y="2321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5" name=""/>
          <p:cNvSpPr/>
          <p:nvPr/>
        </p:nvSpPr>
        <p:spPr>
          <a:xfrm flipV="1">
            <a:off x="3189600" y="2316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6" name=""/>
          <p:cNvSpPr/>
          <p:nvPr/>
        </p:nvSpPr>
        <p:spPr>
          <a:xfrm flipV="1">
            <a:off x="3194280" y="2311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7" name=""/>
          <p:cNvSpPr/>
          <p:nvPr/>
        </p:nvSpPr>
        <p:spPr>
          <a:xfrm flipV="1">
            <a:off x="3194280" y="2307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8" name=""/>
          <p:cNvSpPr/>
          <p:nvPr/>
        </p:nvSpPr>
        <p:spPr>
          <a:xfrm flipV="1">
            <a:off x="3194280" y="2302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9" name=""/>
          <p:cNvSpPr/>
          <p:nvPr/>
        </p:nvSpPr>
        <p:spPr>
          <a:xfrm flipV="1">
            <a:off x="3194280" y="2297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0" name=""/>
          <p:cNvSpPr/>
          <p:nvPr/>
        </p:nvSpPr>
        <p:spPr>
          <a:xfrm flipH="1">
            <a:off x="3189600" y="229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1" name=""/>
          <p:cNvSpPr/>
          <p:nvPr/>
        </p:nvSpPr>
        <p:spPr>
          <a:xfrm flipH="1">
            <a:off x="3194280" y="227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2" name=""/>
          <p:cNvSpPr/>
          <p:nvPr/>
        </p:nvSpPr>
        <p:spPr>
          <a:xfrm flipH="1">
            <a:off x="3189600" y="227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3" name=""/>
          <p:cNvSpPr/>
          <p:nvPr/>
        </p:nvSpPr>
        <p:spPr>
          <a:xfrm flipH="1">
            <a:off x="3184560" y="2278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4" name=""/>
          <p:cNvSpPr/>
          <p:nvPr/>
        </p:nvSpPr>
        <p:spPr>
          <a:xfrm>
            <a:off x="3184560" y="2278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5" name=""/>
          <p:cNvSpPr/>
          <p:nvPr/>
        </p:nvSpPr>
        <p:spPr>
          <a:xfrm flipH="1">
            <a:off x="3179880" y="2283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6" name=""/>
          <p:cNvSpPr/>
          <p:nvPr/>
        </p:nvSpPr>
        <p:spPr>
          <a:xfrm flipH="1">
            <a:off x="3175200" y="2283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7" name=""/>
          <p:cNvSpPr/>
          <p:nvPr/>
        </p:nvSpPr>
        <p:spPr>
          <a:xfrm flipH="1">
            <a:off x="3165480" y="2283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8" name=""/>
          <p:cNvSpPr/>
          <p:nvPr/>
        </p:nvSpPr>
        <p:spPr>
          <a:xfrm flipH="1">
            <a:off x="3146400" y="2283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9" name=""/>
          <p:cNvSpPr/>
          <p:nvPr/>
        </p:nvSpPr>
        <p:spPr>
          <a:xfrm flipH="1">
            <a:off x="3137040" y="2283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0" name=""/>
          <p:cNvSpPr/>
          <p:nvPr/>
        </p:nvSpPr>
        <p:spPr>
          <a:xfrm flipH="1">
            <a:off x="3122640" y="2283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1" name=""/>
          <p:cNvSpPr/>
          <p:nvPr/>
        </p:nvSpPr>
        <p:spPr>
          <a:xfrm flipH="1">
            <a:off x="3113280" y="2283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2" name=""/>
          <p:cNvSpPr/>
          <p:nvPr/>
        </p:nvSpPr>
        <p:spPr>
          <a:xfrm flipH="1">
            <a:off x="3065400" y="2283480"/>
            <a:ext cx="47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3" name=""/>
          <p:cNvSpPr/>
          <p:nvPr/>
        </p:nvSpPr>
        <p:spPr>
          <a:xfrm flipH="1">
            <a:off x="3046320" y="2283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4" name=""/>
          <p:cNvSpPr/>
          <p:nvPr/>
        </p:nvSpPr>
        <p:spPr>
          <a:xfrm flipH="1">
            <a:off x="3013200" y="228348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5" name=""/>
          <p:cNvSpPr/>
          <p:nvPr/>
        </p:nvSpPr>
        <p:spPr>
          <a:xfrm flipH="1">
            <a:off x="2975040" y="228348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6" name=""/>
          <p:cNvSpPr/>
          <p:nvPr/>
        </p:nvSpPr>
        <p:spPr>
          <a:xfrm flipH="1" flipV="1">
            <a:off x="2908080" y="2278800"/>
            <a:ext cx="669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7" name=""/>
          <p:cNvSpPr/>
          <p:nvPr/>
        </p:nvSpPr>
        <p:spPr>
          <a:xfrm flipH="1">
            <a:off x="2893680" y="2278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8" name=""/>
          <p:cNvSpPr/>
          <p:nvPr/>
        </p:nvSpPr>
        <p:spPr>
          <a:xfrm flipH="1">
            <a:off x="2884320" y="2278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9" name=""/>
          <p:cNvSpPr/>
          <p:nvPr/>
        </p:nvSpPr>
        <p:spPr>
          <a:xfrm flipH="1">
            <a:off x="2855880" y="227880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0" name=""/>
          <p:cNvSpPr/>
          <p:nvPr/>
        </p:nvSpPr>
        <p:spPr>
          <a:xfrm flipH="1">
            <a:off x="3189600" y="274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1" name=""/>
          <p:cNvSpPr/>
          <p:nvPr/>
        </p:nvSpPr>
        <p:spPr>
          <a:xfrm flipH="1">
            <a:off x="3184560" y="27457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2" name=""/>
          <p:cNvSpPr/>
          <p:nvPr/>
        </p:nvSpPr>
        <p:spPr>
          <a:xfrm flipH="1">
            <a:off x="3175200" y="2750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3" name=""/>
          <p:cNvSpPr/>
          <p:nvPr/>
        </p:nvSpPr>
        <p:spPr>
          <a:xfrm flipH="1">
            <a:off x="3165480" y="2755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4" name=""/>
          <p:cNvSpPr/>
          <p:nvPr/>
        </p:nvSpPr>
        <p:spPr>
          <a:xfrm flipH="1">
            <a:off x="3156120" y="2760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5" name=""/>
          <p:cNvSpPr/>
          <p:nvPr/>
        </p:nvSpPr>
        <p:spPr>
          <a:xfrm flipH="1">
            <a:off x="3146400" y="27648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6" name=""/>
          <p:cNvSpPr/>
          <p:nvPr/>
        </p:nvSpPr>
        <p:spPr>
          <a:xfrm flipH="1">
            <a:off x="3127320" y="277452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7" name=""/>
          <p:cNvSpPr/>
          <p:nvPr/>
        </p:nvSpPr>
        <p:spPr>
          <a:xfrm flipH="1">
            <a:off x="3122640" y="2788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8" name=""/>
          <p:cNvSpPr/>
          <p:nvPr/>
        </p:nvSpPr>
        <p:spPr>
          <a:xfrm flipH="1">
            <a:off x="3117960" y="279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9" name=""/>
          <p:cNvSpPr/>
          <p:nvPr/>
        </p:nvSpPr>
        <p:spPr>
          <a:xfrm>
            <a:off x="3117960" y="2798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0" name=""/>
          <p:cNvSpPr/>
          <p:nvPr/>
        </p:nvSpPr>
        <p:spPr>
          <a:xfrm flipV="1">
            <a:off x="3122640" y="279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1" name=""/>
          <p:cNvSpPr/>
          <p:nvPr/>
        </p:nvSpPr>
        <p:spPr>
          <a:xfrm flipV="1">
            <a:off x="3127320" y="2788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2" name=""/>
          <p:cNvSpPr/>
          <p:nvPr/>
        </p:nvSpPr>
        <p:spPr>
          <a:xfrm flipV="1">
            <a:off x="3132360" y="2783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3" name=""/>
          <p:cNvSpPr/>
          <p:nvPr/>
        </p:nvSpPr>
        <p:spPr>
          <a:xfrm flipV="1">
            <a:off x="3137040" y="27792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4" name=""/>
          <p:cNvSpPr/>
          <p:nvPr/>
        </p:nvSpPr>
        <p:spPr>
          <a:xfrm flipV="1">
            <a:off x="3146400" y="2764800"/>
            <a:ext cx="24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5" name=""/>
          <p:cNvSpPr/>
          <p:nvPr/>
        </p:nvSpPr>
        <p:spPr>
          <a:xfrm flipV="1">
            <a:off x="3170520" y="27554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6" name=""/>
          <p:cNvSpPr/>
          <p:nvPr/>
        </p:nvSpPr>
        <p:spPr>
          <a:xfrm flipV="1">
            <a:off x="3179880" y="274104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7" name=""/>
          <p:cNvSpPr/>
          <p:nvPr/>
        </p:nvSpPr>
        <p:spPr>
          <a:xfrm flipV="1">
            <a:off x="3203640" y="2717280"/>
            <a:ext cx="288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8" name=""/>
          <p:cNvSpPr/>
          <p:nvPr/>
        </p:nvSpPr>
        <p:spPr>
          <a:xfrm flipV="1">
            <a:off x="3232440" y="27126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9" name=""/>
          <p:cNvSpPr/>
          <p:nvPr/>
        </p:nvSpPr>
        <p:spPr>
          <a:xfrm flipV="1">
            <a:off x="3241800" y="26982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0" name=""/>
          <p:cNvSpPr/>
          <p:nvPr/>
        </p:nvSpPr>
        <p:spPr>
          <a:xfrm flipH="1">
            <a:off x="3251520" y="2698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1" name=""/>
          <p:cNvSpPr/>
          <p:nvPr/>
        </p:nvSpPr>
        <p:spPr>
          <a:xfrm flipH="1">
            <a:off x="3246480" y="2702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2" name=""/>
          <p:cNvSpPr/>
          <p:nvPr/>
        </p:nvSpPr>
        <p:spPr>
          <a:xfrm flipH="1">
            <a:off x="3237120" y="2702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3" name=""/>
          <p:cNvSpPr/>
          <p:nvPr/>
        </p:nvSpPr>
        <p:spPr>
          <a:xfrm flipH="1">
            <a:off x="3208680" y="270756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4" name=""/>
          <p:cNvSpPr/>
          <p:nvPr/>
        </p:nvSpPr>
        <p:spPr>
          <a:xfrm flipH="1">
            <a:off x="3184560" y="2726640"/>
            <a:ext cx="24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5" name=""/>
          <p:cNvSpPr/>
          <p:nvPr/>
        </p:nvSpPr>
        <p:spPr>
          <a:xfrm flipH="1">
            <a:off x="3175200" y="2741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6" name=""/>
          <p:cNvSpPr/>
          <p:nvPr/>
        </p:nvSpPr>
        <p:spPr>
          <a:xfrm flipH="1">
            <a:off x="3141720" y="2745720"/>
            <a:ext cx="334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7" name=""/>
          <p:cNvSpPr/>
          <p:nvPr/>
        </p:nvSpPr>
        <p:spPr>
          <a:xfrm flipH="1">
            <a:off x="3127320" y="27648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8" name=""/>
          <p:cNvSpPr/>
          <p:nvPr/>
        </p:nvSpPr>
        <p:spPr>
          <a:xfrm flipH="1">
            <a:off x="3113280" y="276984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9" name=""/>
          <p:cNvSpPr/>
          <p:nvPr/>
        </p:nvSpPr>
        <p:spPr>
          <a:xfrm flipH="1">
            <a:off x="3089160" y="277920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0" name=""/>
          <p:cNvSpPr/>
          <p:nvPr/>
        </p:nvSpPr>
        <p:spPr>
          <a:xfrm>
            <a:off x="3413520" y="2731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1" name=""/>
          <p:cNvSpPr/>
          <p:nvPr/>
        </p:nvSpPr>
        <p:spPr>
          <a:xfrm>
            <a:off x="341352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2" name=""/>
          <p:cNvSpPr/>
          <p:nvPr/>
        </p:nvSpPr>
        <p:spPr>
          <a:xfrm>
            <a:off x="3413520" y="274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3" name=""/>
          <p:cNvSpPr/>
          <p:nvPr/>
        </p:nvSpPr>
        <p:spPr>
          <a:xfrm>
            <a:off x="3413520" y="2745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4" name=""/>
          <p:cNvSpPr/>
          <p:nvPr/>
        </p:nvSpPr>
        <p:spPr>
          <a:xfrm>
            <a:off x="3413520" y="2750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5" name=""/>
          <p:cNvSpPr/>
          <p:nvPr/>
        </p:nvSpPr>
        <p:spPr>
          <a:xfrm>
            <a:off x="3413520" y="2755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6" name=""/>
          <p:cNvSpPr/>
          <p:nvPr/>
        </p:nvSpPr>
        <p:spPr>
          <a:xfrm>
            <a:off x="341352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7" name=""/>
          <p:cNvSpPr/>
          <p:nvPr/>
        </p:nvSpPr>
        <p:spPr>
          <a:xfrm>
            <a:off x="341352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8" name=""/>
          <p:cNvSpPr/>
          <p:nvPr/>
        </p:nvSpPr>
        <p:spPr>
          <a:xfrm>
            <a:off x="3413520" y="276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9" name=""/>
          <p:cNvSpPr/>
          <p:nvPr/>
        </p:nvSpPr>
        <p:spPr>
          <a:xfrm>
            <a:off x="3413520" y="2774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0" name=""/>
          <p:cNvSpPr/>
          <p:nvPr/>
        </p:nvSpPr>
        <p:spPr>
          <a:xfrm>
            <a:off x="3413520" y="2783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1" name=""/>
          <p:cNvSpPr/>
          <p:nvPr/>
        </p:nvSpPr>
        <p:spPr>
          <a:xfrm>
            <a:off x="3413520" y="2793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2" name=""/>
          <p:cNvSpPr/>
          <p:nvPr/>
        </p:nvSpPr>
        <p:spPr>
          <a:xfrm>
            <a:off x="3413520" y="2798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3" name=""/>
          <p:cNvSpPr/>
          <p:nvPr/>
        </p:nvSpPr>
        <p:spPr>
          <a:xfrm>
            <a:off x="3413520" y="2802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4" name=""/>
          <p:cNvSpPr/>
          <p:nvPr/>
        </p:nvSpPr>
        <p:spPr>
          <a:xfrm>
            <a:off x="3413520" y="2807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5" name=""/>
          <p:cNvSpPr/>
          <p:nvPr/>
        </p:nvSpPr>
        <p:spPr>
          <a:xfrm flipV="1">
            <a:off x="3418200" y="279360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6" name=""/>
          <p:cNvSpPr/>
          <p:nvPr/>
        </p:nvSpPr>
        <p:spPr>
          <a:xfrm flipV="1">
            <a:off x="3427920" y="277452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7" name=""/>
          <p:cNvSpPr/>
          <p:nvPr/>
        </p:nvSpPr>
        <p:spPr>
          <a:xfrm flipV="1">
            <a:off x="3441960" y="2764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8" name=""/>
          <p:cNvSpPr/>
          <p:nvPr/>
        </p:nvSpPr>
        <p:spPr>
          <a:xfrm flipV="1">
            <a:off x="3447000" y="275076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9" name=""/>
          <p:cNvSpPr/>
          <p:nvPr/>
        </p:nvSpPr>
        <p:spPr>
          <a:xfrm flipV="1">
            <a:off x="3456360" y="2745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0" name=""/>
          <p:cNvSpPr/>
          <p:nvPr/>
        </p:nvSpPr>
        <p:spPr>
          <a:xfrm flipV="1">
            <a:off x="3461040" y="27363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1" name=""/>
          <p:cNvSpPr/>
          <p:nvPr/>
        </p:nvSpPr>
        <p:spPr>
          <a:xfrm>
            <a:off x="347076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2" name=""/>
          <p:cNvSpPr/>
          <p:nvPr/>
        </p:nvSpPr>
        <p:spPr>
          <a:xfrm>
            <a:off x="3470760" y="2741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3" name=""/>
          <p:cNvSpPr/>
          <p:nvPr/>
        </p:nvSpPr>
        <p:spPr>
          <a:xfrm>
            <a:off x="3480120" y="2745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4" name=""/>
          <p:cNvSpPr/>
          <p:nvPr/>
        </p:nvSpPr>
        <p:spPr>
          <a:xfrm>
            <a:off x="3480120" y="275076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5" name=""/>
          <p:cNvSpPr/>
          <p:nvPr/>
        </p:nvSpPr>
        <p:spPr>
          <a:xfrm>
            <a:off x="3485160" y="2774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6" name=""/>
          <p:cNvSpPr/>
          <p:nvPr/>
        </p:nvSpPr>
        <p:spPr>
          <a:xfrm>
            <a:off x="3485160" y="27838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7" name=""/>
          <p:cNvSpPr/>
          <p:nvPr/>
        </p:nvSpPr>
        <p:spPr>
          <a:xfrm>
            <a:off x="3485160" y="2807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8" name=""/>
          <p:cNvSpPr/>
          <p:nvPr/>
        </p:nvSpPr>
        <p:spPr>
          <a:xfrm>
            <a:off x="3489840" y="281268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9" name=""/>
          <p:cNvSpPr/>
          <p:nvPr/>
        </p:nvSpPr>
        <p:spPr>
          <a:xfrm flipH="1">
            <a:off x="3761640" y="2726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0" name=""/>
          <p:cNvSpPr/>
          <p:nvPr/>
        </p:nvSpPr>
        <p:spPr>
          <a:xfrm flipV="1">
            <a:off x="3761640" y="272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1" name=""/>
          <p:cNvSpPr/>
          <p:nvPr/>
        </p:nvSpPr>
        <p:spPr>
          <a:xfrm flipH="1">
            <a:off x="3756600" y="2721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2" name=""/>
          <p:cNvSpPr/>
          <p:nvPr/>
        </p:nvSpPr>
        <p:spPr>
          <a:xfrm flipH="1">
            <a:off x="3751920" y="2721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3" name=""/>
          <p:cNvSpPr/>
          <p:nvPr/>
        </p:nvSpPr>
        <p:spPr>
          <a:xfrm flipH="1" flipV="1">
            <a:off x="3747240" y="2717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4" name=""/>
          <p:cNvSpPr/>
          <p:nvPr/>
        </p:nvSpPr>
        <p:spPr>
          <a:xfrm flipH="1">
            <a:off x="3742560" y="2717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5" name=""/>
          <p:cNvSpPr/>
          <p:nvPr/>
        </p:nvSpPr>
        <p:spPr>
          <a:xfrm flipH="1">
            <a:off x="3732840" y="2721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6" name=""/>
          <p:cNvSpPr/>
          <p:nvPr/>
        </p:nvSpPr>
        <p:spPr>
          <a:xfrm flipH="1">
            <a:off x="3728160" y="2721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7" name=""/>
          <p:cNvSpPr/>
          <p:nvPr/>
        </p:nvSpPr>
        <p:spPr>
          <a:xfrm flipH="1">
            <a:off x="3723480" y="2726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8" name=""/>
          <p:cNvSpPr/>
          <p:nvPr/>
        </p:nvSpPr>
        <p:spPr>
          <a:xfrm flipH="1">
            <a:off x="3718800" y="273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9" name=""/>
          <p:cNvSpPr/>
          <p:nvPr/>
        </p:nvSpPr>
        <p:spPr>
          <a:xfrm flipH="1">
            <a:off x="3713760" y="27410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0" name=""/>
          <p:cNvSpPr/>
          <p:nvPr/>
        </p:nvSpPr>
        <p:spPr>
          <a:xfrm>
            <a:off x="371376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1" name=""/>
          <p:cNvSpPr/>
          <p:nvPr/>
        </p:nvSpPr>
        <p:spPr>
          <a:xfrm>
            <a:off x="3713760" y="27648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2" name=""/>
          <p:cNvSpPr/>
          <p:nvPr/>
        </p:nvSpPr>
        <p:spPr>
          <a:xfrm>
            <a:off x="3718800" y="2779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3" name=""/>
          <p:cNvSpPr/>
          <p:nvPr/>
        </p:nvSpPr>
        <p:spPr>
          <a:xfrm>
            <a:off x="3718800" y="2783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4" name=""/>
          <p:cNvSpPr/>
          <p:nvPr/>
        </p:nvSpPr>
        <p:spPr>
          <a:xfrm>
            <a:off x="3723480" y="2788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5" name=""/>
          <p:cNvSpPr/>
          <p:nvPr/>
        </p:nvSpPr>
        <p:spPr>
          <a:xfrm>
            <a:off x="3728160" y="27936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6" name=""/>
          <p:cNvSpPr/>
          <p:nvPr/>
        </p:nvSpPr>
        <p:spPr>
          <a:xfrm>
            <a:off x="3742560" y="2798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7" name=""/>
          <p:cNvSpPr/>
          <p:nvPr/>
        </p:nvSpPr>
        <p:spPr>
          <a:xfrm flipV="1">
            <a:off x="3747240" y="2798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8" name=""/>
          <p:cNvSpPr/>
          <p:nvPr/>
        </p:nvSpPr>
        <p:spPr>
          <a:xfrm flipV="1">
            <a:off x="3756600" y="279360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9" name=""/>
          <p:cNvSpPr/>
          <p:nvPr/>
        </p:nvSpPr>
        <p:spPr>
          <a:xfrm>
            <a:off x="3842640" y="2602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0" name=""/>
          <p:cNvSpPr/>
          <p:nvPr/>
        </p:nvSpPr>
        <p:spPr>
          <a:xfrm>
            <a:off x="3842640" y="2607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1" name=""/>
          <p:cNvSpPr/>
          <p:nvPr/>
        </p:nvSpPr>
        <p:spPr>
          <a:xfrm>
            <a:off x="3842640" y="261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2" name=""/>
          <p:cNvSpPr/>
          <p:nvPr/>
        </p:nvSpPr>
        <p:spPr>
          <a:xfrm>
            <a:off x="3842640" y="2617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3" name=""/>
          <p:cNvSpPr/>
          <p:nvPr/>
        </p:nvSpPr>
        <p:spPr>
          <a:xfrm>
            <a:off x="3842640" y="2626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4" name=""/>
          <p:cNvSpPr/>
          <p:nvPr/>
        </p:nvSpPr>
        <p:spPr>
          <a:xfrm>
            <a:off x="3842640" y="2631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5" name=""/>
          <p:cNvSpPr/>
          <p:nvPr/>
        </p:nvSpPr>
        <p:spPr>
          <a:xfrm>
            <a:off x="3847320" y="2636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6" name=""/>
          <p:cNvSpPr/>
          <p:nvPr/>
        </p:nvSpPr>
        <p:spPr>
          <a:xfrm>
            <a:off x="3847320" y="2645640"/>
            <a:ext cx="0" cy="572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7" name=""/>
          <p:cNvSpPr/>
          <p:nvPr/>
        </p:nvSpPr>
        <p:spPr>
          <a:xfrm>
            <a:off x="3847320" y="2702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8" name=""/>
          <p:cNvSpPr/>
          <p:nvPr/>
        </p:nvSpPr>
        <p:spPr>
          <a:xfrm>
            <a:off x="3847320" y="27172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9" name=""/>
          <p:cNvSpPr/>
          <p:nvPr/>
        </p:nvSpPr>
        <p:spPr>
          <a:xfrm>
            <a:off x="3852000" y="2750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0" name=""/>
          <p:cNvSpPr/>
          <p:nvPr/>
        </p:nvSpPr>
        <p:spPr>
          <a:xfrm>
            <a:off x="3852000" y="2760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1" name=""/>
          <p:cNvSpPr/>
          <p:nvPr/>
        </p:nvSpPr>
        <p:spPr>
          <a:xfrm>
            <a:off x="3852000" y="276984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2" name=""/>
          <p:cNvSpPr/>
          <p:nvPr/>
        </p:nvSpPr>
        <p:spPr>
          <a:xfrm>
            <a:off x="3857040" y="2783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3" name=""/>
          <p:cNvSpPr/>
          <p:nvPr/>
        </p:nvSpPr>
        <p:spPr>
          <a:xfrm>
            <a:off x="3857040" y="2788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4" name=""/>
          <p:cNvSpPr/>
          <p:nvPr/>
        </p:nvSpPr>
        <p:spPr>
          <a:xfrm flipV="1">
            <a:off x="3861720" y="2779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5" name=""/>
          <p:cNvSpPr/>
          <p:nvPr/>
        </p:nvSpPr>
        <p:spPr>
          <a:xfrm flipV="1">
            <a:off x="386640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6" name=""/>
          <p:cNvSpPr/>
          <p:nvPr/>
        </p:nvSpPr>
        <p:spPr>
          <a:xfrm flipV="1">
            <a:off x="3871080" y="276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7" name=""/>
          <p:cNvSpPr/>
          <p:nvPr/>
        </p:nvSpPr>
        <p:spPr>
          <a:xfrm flipV="1">
            <a:off x="3871080" y="27507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8" name=""/>
          <p:cNvSpPr/>
          <p:nvPr/>
        </p:nvSpPr>
        <p:spPr>
          <a:xfrm flipV="1">
            <a:off x="3885480" y="2745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9" name=""/>
          <p:cNvSpPr/>
          <p:nvPr/>
        </p:nvSpPr>
        <p:spPr>
          <a:xfrm flipV="1">
            <a:off x="3890160" y="272664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0" name=""/>
          <p:cNvSpPr/>
          <p:nvPr/>
        </p:nvSpPr>
        <p:spPr>
          <a:xfrm flipV="1">
            <a:off x="3904560" y="2721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1" name=""/>
          <p:cNvSpPr/>
          <p:nvPr/>
        </p:nvSpPr>
        <p:spPr>
          <a:xfrm>
            <a:off x="3909240" y="2721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2" name=""/>
          <p:cNvSpPr/>
          <p:nvPr/>
        </p:nvSpPr>
        <p:spPr>
          <a:xfrm>
            <a:off x="3913920" y="2721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3" name=""/>
          <p:cNvSpPr/>
          <p:nvPr/>
        </p:nvSpPr>
        <p:spPr>
          <a:xfrm>
            <a:off x="3923640" y="272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4" name=""/>
          <p:cNvSpPr/>
          <p:nvPr/>
        </p:nvSpPr>
        <p:spPr>
          <a:xfrm>
            <a:off x="3923640" y="27266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5" name=""/>
          <p:cNvSpPr/>
          <p:nvPr/>
        </p:nvSpPr>
        <p:spPr>
          <a:xfrm>
            <a:off x="3928320" y="2745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6" name=""/>
          <p:cNvSpPr/>
          <p:nvPr/>
        </p:nvSpPr>
        <p:spPr>
          <a:xfrm>
            <a:off x="3933000" y="27507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7" name=""/>
          <p:cNvSpPr/>
          <p:nvPr/>
        </p:nvSpPr>
        <p:spPr>
          <a:xfrm>
            <a:off x="3933000" y="27648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8" name=""/>
          <p:cNvSpPr/>
          <p:nvPr/>
        </p:nvSpPr>
        <p:spPr>
          <a:xfrm>
            <a:off x="3938040" y="27698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9" name=""/>
          <p:cNvSpPr/>
          <p:nvPr/>
        </p:nvSpPr>
        <p:spPr>
          <a:xfrm>
            <a:off x="3942720" y="27838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0" name=""/>
          <p:cNvSpPr/>
          <p:nvPr/>
        </p:nvSpPr>
        <p:spPr>
          <a:xfrm>
            <a:off x="3952080" y="2788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1" name=""/>
          <p:cNvSpPr/>
          <p:nvPr/>
        </p:nvSpPr>
        <p:spPr>
          <a:xfrm flipV="1">
            <a:off x="403344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2" name=""/>
          <p:cNvSpPr/>
          <p:nvPr/>
        </p:nvSpPr>
        <p:spPr>
          <a:xfrm flipH="1">
            <a:off x="4028400" y="2736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3" name=""/>
          <p:cNvSpPr/>
          <p:nvPr/>
        </p:nvSpPr>
        <p:spPr>
          <a:xfrm flipH="1" flipV="1">
            <a:off x="4023720" y="273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4" name=""/>
          <p:cNvSpPr/>
          <p:nvPr/>
        </p:nvSpPr>
        <p:spPr>
          <a:xfrm flipH="1">
            <a:off x="4019040" y="2731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5" name=""/>
          <p:cNvSpPr/>
          <p:nvPr/>
        </p:nvSpPr>
        <p:spPr>
          <a:xfrm flipH="1">
            <a:off x="4014360" y="2731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6" name=""/>
          <p:cNvSpPr/>
          <p:nvPr/>
        </p:nvSpPr>
        <p:spPr>
          <a:xfrm flipH="1" flipV="1">
            <a:off x="4009320" y="27266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7" name=""/>
          <p:cNvSpPr/>
          <p:nvPr/>
        </p:nvSpPr>
        <p:spPr>
          <a:xfrm flipH="1">
            <a:off x="4004640" y="2726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8" name=""/>
          <p:cNvSpPr/>
          <p:nvPr/>
        </p:nvSpPr>
        <p:spPr>
          <a:xfrm flipH="1">
            <a:off x="3990240" y="2726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9" name=""/>
          <p:cNvSpPr/>
          <p:nvPr/>
        </p:nvSpPr>
        <p:spPr>
          <a:xfrm flipH="1">
            <a:off x="3980880" y="27266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0" name=""/>
          <p:cNvSpPr/>
          <p:nvPr/>
        </p:nvSpPr>
        <p:spPr>
          <a:xfrm>
            <a:off x="398088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1" name=""/>
          <p:cNvSpPr/>
          <p:nvPr/>
        </p:nvSpPr>
        <p:spPr>
          <a:xfrm>
            <a:off x="3980880" y="274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2" name=""/>
          <p:cNvSpPr/>
          <p:nvPr/>
        </p:nvSpPr>
        <p:spPr>
          <a:xfrm>
            <a:off x="3980880" y="27457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3" name=""/>
          <p:cNvSpPr/>
          <p:nvPr/>
        </p:nvSpPr>
        <p:spPr>
          <a:xfrm>
            <a:off x="3985560" y="2760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4" name=""/>
          <p:cNvSpPr/>
          <p:nvPr/>
        </p:nvSpPr>
        <p:spPr>
          <a:xfrm>
            <a:off x="399024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5" name=""/>
          <p:cNvSpPr/>
          <p:nvPr/>
        </p:nvSpPr>
        <p:spPr>
          <a:xfrm>
            <a:off x="3990240" y="27698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6" name=""/>
          <p:cNvSpPr/>
          <p:nvPr/>
        </p:nvSpPr>
        <p:spPr>
          <a:xfrm>
            <a:off x="4004640" y="2779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7" name=""/>
          <p:cNvSpPr/>
          <p:nvPr/>
        </p:nvSpPr>
        <p:spPr>
          <a:xfrm flipV="1">
            <a:off x="4019040" y="27745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8" name=""/>
          <p:cNvSpPr/>
          <p:nvPr/>
        </p:nvSpPr>
        <p:spPr>
          <a:xfrm flipV="1">
            <a:off x="4038120" y="2769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9" name=""/>
          <p:cNvSpPr/>
          <p:nvPr/>
        </p:nvSpPr>
        <p:spPr>
          <a:xfrm flipV="1">
            <a:off x="4052520" y="27648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0" name=""/>
          <p:cNvSpPr/>
          <p:nvPr/>
        </p:nvSpPr>
        <p:spPr>
          <a:xfrm flipV="1">
            <a:off x="4061880" y="2755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1" name=""/>
          <p:cNvSpPr/>
          <p:nvPr/>
        </p:nvSpPr>
        <p:spPr>
          <a:xfrm flipV="1">
            <a:off x="4066560" y="27507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2" name=""/>
          <p:cNvSpPr/>
          <p:nvPr/>
        </p:nvSpPr>
        <p:spPr>
          <a:xfrm flipV="1">
            <a:off x="4076280" y="2741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3" name=""/>
          <p:cNvSpPr/>
          <p:nvPr/>
        </p:nvSpPr>
        <p:spPr>
          <a:xfrm flipV="1">
            <a:off x="4080960" y="2731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4" name=""/>
          <p:cNvSpPr/>
          <p:nvPr/>
        </p:nvSpPr>
        <p:spPr>
          <a:xfrm flipV="1">
            <a:off x="4085640" y="2721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5" name=""/>
          <p:cNvSpPr/>
          <p:nvPr/>
        </p:nvSpPr>
        <p:spPr>
          <a:xfrm flipV="1">
            <a:off x="4090320" y="27126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6" name=""/>
          <p:cNvSpPr/>
          <p:nvPr/>
        </p:nvSpPr>
        <p:spPr>
          <a:xfrm flipV="1">
            <a:off x="4095360" y="2707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7" name=""/>
          <p:cNvSpPr/>
          <p:nvPr/>
        </p:nvSpPr>
        <p:spPr>
          <a:xfrm flipH="1">
            <a:off x="4085640" y="27075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8" name=""/>
          <p:cNvSpPr/>
          <p:nvPr/>
        </p:nvSpPr>
        <p:spPr>
          <a:xfrm>
            <a:off x="4085640" y="2726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9" name=""/>
          <p:cNvSpPr/>
          <p:nvPr/>
        </p:nvSpPr>
        <p:spPr>
          <a:xfrm flipH="1">
            <a:off x="4080960" y="273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0" name=""/>
          <p:cNvSpPr/>
          <p:nvPr/>
        </p:nvSpPr>
        <p:spPr>
          <a:xfrm>
            <a:off x="408096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1" name=""/>
          <p:cNvSpPr/>
          <p:nvPr/>
        </p:nvSpPr>
        <p:spPr>
          <a:xfrm>
            <a:off x="4080960" y="2741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2" name=""/>
          <p:cNvSpPr/>
          <p:nvPr/>
        </p:nvSpPr>
        <p:spPr>
          <a:xfrm>
            <a:off x="4161960" y="2688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3" name=""/>
          <p:cNvSpPr/>
          <p:nvPr/>
        </p:nvSpPr>
        <p:spPr>
          <a:xfrm>
            <a:off x="4161960" y="2693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4" name=""/>
          <p:cNvSpPr/>
          <p:nvPr/>
        </p:nvSpPr>
        <p:spPr>
          <a:xfrm>
            <a:off x="4166640" y="269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5" name=""/>
          <p:cNvSpPr/>
          <p:nvPr/>
        </p:nvSpPr>
        <p:spPr>
          <a:xfrm>
            <a:off x="4166640" y="2698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6" name=""/>
          <p:cNvSpPr/>
          <p:nvPr/>
        </p:nvSpPr>
        <p:spPr>
          <a:xfrm>
            <a:off x="416664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7" name=""/>
          <p:cNvSpPr/>
          <p:nvPr/>
        </p:nvSpPr>
        <p:spPr>
          <a:xfrm>
            <a:off x="4166640" y="2707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8" name=""/>
          <p:cNvSpPr/>
          <p:nvPr/>
        </p:nvSpPr>
        <p:spPr>
          <a:xfrm>
            <a:off x="4171680" y="2707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9" name=""/>
          <p:cNvSpPr/>
          <p:nvPr/>
        </p:nvSpPr>
        <p:spPr>
          <a:xfrm>
            <a:off x="4171680" y="2717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0" name=""/>
          <p:cNvSpPr/>
          <p:nvPr/>
        </p:nvSpPr>
        <p:spPr>
          <a:xfrm>
            <a:off x="4171680" y="2731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1" name=""/>
          <p:cNvSpPr/>
          <p:nvPr/>
        </p:nvSpPr>
        <p:spPr>
          <a:xfrm flipH="1">
            <a:off x="4166640" y="2741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2" name=""/>
          <p:cNvSpPr/>
          <p:nvPr/>
        </p:nvSpPr>
        <p:spPr>
          <a:xfrm>
            <a:off x="4166640" y="27457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3" name=""/>
          <p:cNvSpPr/>
          <p:nvPr/>
        </p:nvSpPr>
        <p:spPr>
          <a:xfrm>
            <a:off x="4166640" y="2764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4" name=""/>
          <p:cNvSpPr/>
          <p:nvPr/>
        </p:nvSpPr>
        <p:spPr>
          <a:xfrm flipV="1">
            <a:off x="4171680" y="2760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5" name=""/>
          <p:cNvSpPr/>
          <p:nvPr/>
        </p:nvSpPr>
        <p:spPr>
          <a:xfrm flipV="1">
            <a:off x="4176360" y="274104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6" name=""/>
          <p:cNvSpPr/>
          <p:nvPr/>
        </p:nvSpPr>
        <p:spPr>
          <a:xfrm flipV="1">
            <a:off x="4190760" y="273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7" name=""/>
          <p:cNvSpPr/>
          <p:nvPr/>
        </p:nvSpPr>
        <p:spPr>
          <a:xfrm flipV="1">
            <a:off x="4195440" y="2726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8" name=""/>
          <p:cNvSpPr/>
          <p:nvPr/>
        </p:nvSpPr>
        <p:spPr>
          <a:xfrm flipV="1">
            <a:off x="4200120" y="2721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9" name=""/>
          <p:cNvSpPr/>
          <p:nvPr/>
        </p:nvSpPr>
        <p:spPr>
          <a:xfrm flipV="1">
            <a:off x="4209840" y="269820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0" name=""/>
          <p:cNvSpPr/>
          <p:nvPr/>
        </p:nvSpPr>
        <p:spPr>
          <a:xfrm>
            <a:off x="4223880" y="2698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1" name=""/>
          <p:cNvSpPr/>
          <p:nvPr/>
        </p:nvSpPr>
        <p:spPr>
          <a:xfrm flipV="1">
            <a:off x="4228920" y="2693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2" name=""/>
          <p:cNvSpPr/>
          <p:nvPr/>
        </p:nvSpPr>
        <p:spPr>
          <a:xfrm flipV="1">
            <a:off x="4233600" y="26884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3" name=""/>
          <p:cNvSpPr/>
          <p:nvPr/>
        </p:nvSpPr>
        <p:spPr>
          <a:xfrm>
            <a:off x="4242960" y="2688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4" name=""/>
          <p:cNvSpPr/>
          <p:nvPr/>
        </p:nvSpPr>
        <p:spPr>
          <a:xfrm>
            <a:off x="4247640" y="26935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5" name=""/>
          <p:cNvSpPr/>
          <p:nvPr/>
        </p:nvSpPr>
        <p:spPr>
          <a:xfrm>
            <a:off x="4247640" y="2712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6" name=""/>
          <p:cNvSpPr/>
          <p:nvPr/>
        </p:nvSpPr>
        <p:spPr>
          <a:xfrm>
            <a:off x="4247640" y="272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7" name=""/>
          <p:cNvSpPr/>
          <p:nvPr/>
        </p:nvSpPr>
        <p:spPr>
          <a:xfrm flipH="1">
            <a:off x="4242960" y="272664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8" name=""/>
          <p:cNvSpPr/>
          <p:nvPr/>
        </p:nvSpPr>
        <p:spPr>
          <a:xfrm flipH="1">
            <a:off x="4238280" y="2750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9" name=""/>
          <p:cNvSpPr/>
          <p:nvPr/>
        </p:nvSpPr>
        <p:spPr>
          <a:xfrm>
            <a:off x="4238280" y="27554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0" name=""/>
          <p:cNvSpPr/>
          <p:nvPr/>
        </p:nvSpPr>
        <p:spPr>
          <a:xfrm>
            <a:off x="4238280" y="276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1" name=""/>
          <p:cNvSpPr/>
          <p:nvPr/>
        </p:nvSpPr>
        <p:spPr>
          <a:xfrm>
            <a:off x="423828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2" name=""/>
          <p:cNvSpPr/>
          <p:nvPr/>
        </p:nvSpPr>
        <p:spPr>
          <a:xfrm>
            <a:off x="4242960" y="2779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3" name=""/>
          <p:cNvSpPr/>
          <p:nvPr/>
        </p:nvSpPr>
        <p:spPr>
          <a:xfrm>
            <a:off x="4309920" y="2741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4" name=""/>
          <p:cNvSpPr/>
          <p:nvPr/>
        </p:nvSpPr>
        <p:spPr>
          <a:xfrm>
            <a:off x="4314600" y="274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5" name=""/>
          <p:cNvSpPr/>
          <p:nvPr/>
        </p:nvSpPr>
        <p:spPr>
          <a:xfrm>
            <a:off x="4314600" y="274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6" name=""/>
          <p:cNvSpPr/>
          <p:nvPr/>
        </p:nvSpPr>
        <p:spPr>
          <a:xfrm>
            <a:off x="4319280" y="2745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7" name=""/>
          <p:cNvSpPr/>
          <p:nvPr/>
        </p:nvSpPr>
        <p:spPr>
          <a:xfrm>
            <a:off x="4319280" y="2750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8" name=""/>
          <p:cNvSpPr/>
          <p:nvPr/>
        </p:nvSpPr>
        <p:spPr>
          <a:xfrm>
            <a:off x="4323960" y="2750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9" name=""/>
          <p:cNvSpPr/>
          <p:nvPr/>
        </p:nvSpPr>
        <p:spPr>
          <a:xfrm>
            <a:off x="4329000" y="2750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0" name=""/>
          <p:cNvSpPr/>
          <p:nvPr/>
        </p:nvSpPr>
        <p:spPr>
          <a:xfrm flipV="1">
            <a:off x="4333680" y="27457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1" name=""/>
          <p:cNvSpPr/>
          <p:nvPr/>
        </p:nvSpPr>
        <p:spPr>
          <a:xfrm>
            <a:off x="4348080" y="2745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2" name=""/>
          <p:cNvSpPr/>
          <p:nvPr/>
        </p:nvSpPr>
        <p:spPr>
          <a:xfrm flipV="1">
            <a:off x="4352760" y="274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3" name=""/>
          <p:cNvSpPr/>
          <p:nvPr/>
        </p:nvSpPr>
        <p:spPr>
          <a:xfrm flipV="1">
            <a:off x="4357440" y="27316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4" name=""/>
          <p:cNvSpPr/>
          <p:nvPr/>
        </p:nvSpPr>
        <p:spPr>
          <a:xfrm>
            <a:off x="4367160" y="2731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5" name=""/>
          <p:cNvSpPr/>
          <p:nvPr/>
        </p:nvSpPr>
        <p:spPr>
          <a:xfrm flipV="1">
            <a:off x="4371840" y="2726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6" name=""/>
          <p:cNvSpPr/>
          <p:nvPr/>
        </p:nvSpPr>
        <p:spPr>
          <a:xfrm flipV="1">
            <a:off x="4376520" y="271260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7" name=""/>
          <p:cNvSpPr/>
          <p:nvPr/>
        </p:nvSpPr>
        <p:spPr>
          <a:xfrm flipV="1">
            <a:off x="4390920" y="2707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8" name=""/>
          <p:cNvSpPr/>
          <p:nvPr/>
        </p:nvSpPr>
        <p:spPr>
          <a:xfrm flipV="1">
            <a:off x="4390920" y="2702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9" name=""/>
          <p:cNvSpPr/>
          <p:nvPr/>
        </p:nvSpPr>
        <p:spPr>
          <a:xfrm flipH="1">
            <a:off x="4390920" y="270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0" name=""/>
          <p:cNvSpPr/>
          <p:nvPr/>
        </p:nvSpPr>
        <p:spPr>
          <a:xfrm flipH="1">
            <a:off x="4386240" y="270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1" name=""/>
          <p:cNvSpPr/>
          <p:nvPr/>
        </p:nvSpPr>
        <p:spPr>
          <a:xfrm flipH="1">
            <a:off x="4381200" y="2702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2" name=""/>
          <p:cNvSpPr/>
          <p:nvPr/>
        </p:nvSpPr>
        <p:spPr>
          <a:xfrm flipV="1">
            <a:off x="438120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3" name=""/>
          <p:cNvSpPr/>
          <p:nvPr/>
        </p:nvSpPr>
        <p:spPr>
          <a:xfrm flipH="1">
            <a:off x="4376520" y="270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4" name=""/>
          <p:cNvSpPr/>
          <p:nvPr/>
        </p:nvSpPr>
        <p:spPr>
          <a:xfrm flipH="1" flipV="1">
            <a:off x="4371840" y="2698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5" name=""/>
          <p:cNvSpPr/>
          <p:nvPr/>
        </p:nvSpPr>
        <p:spPr>
          <a:xfrm flipV="1">
            <a:off x="4371840" y="269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6" name=""/>
          <p:cNvSpPr/>
          <p:nvPr/>
        </p:nvSpPr>
        <p:spPr>
          <a:xfrm>
            <a:off x="4371840" y="2693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7" name=""/>
          <p:cNvSpPr/>
          <p:nvPr/>
        </p:nvSpPr>
        <p:spPr>
          <a:xfrm>
            <a:off x="4376520" y="269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8" name=""/>
          <p:cNvSpPr/>
          <p:nvPr/>
        </p:nvSpPr>
        <p:spPr>
          <a:xfrm>
            <a:off x="4376520" y="2698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9" name=""/>
          <p:cNvSpPr/>
          <p:nvPr/>
        </p:nvSpPr>
        <p:spPr>
          <a:xfrm>
            <a:off x="438120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0" name=""/>
          <p:cNvSpPr/>
          <p:nvPr/>
        </p:nvSpPr>
        <p:spPr>
          <a:xfrm>
            <a:off x="4381200" y="2707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1" name=""/>
          <p:cNvSpPr/>
          <p:nvPr/>
        </p:nvSpPr>
        <p:spPr>
          <a:xfrm flipH="1">
            <a:off x="4381200" y="2707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2" name=""/>
          <p:cNvSpPr/>
          <p:nvPr/>
        </p:nvSpPr>
        <p:spPr>
          <a:xfrm flipV="1">
            <a:off x="438120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3" name=""/>
          <p:cNvSpPr/>
          <p:nvPr/>
        </p:nvSpPr>
        <p:spPr>
          <a:xfrm>
            <a:off x="438120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4" name=""/>
          <p:cNvSpPr/>
          <p:nvPr/>
        </p:nvSpPr>
        <p:spPr>
          <a:xfrm>
            <a:off x="4381200" y="2707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5" name=""/>
          <p:cNvSpPr/>
          <p:nvPr/>
        </p:nvSpPr>
        <p:spPr>
          <a:xfrm flipH="1">
            <a:off x="4376520" y="2712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6" name=""/>
          <p:cNvSpPr/>
          <p:nvPr/>
        </p:nvSpPr>
        <p:spPr>
          <a:xfrm>
            <a:off x="4376520" y="2717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7" name=""/>
          <p:cNvSpPr/>
          <p:nvPr/>
        </p:nvSpPr>
        <p:spPr>
          <a:xfrm>
            <a:off x="4376520" y="2721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8" name=""/>
          <p:cNvSpPr/>
          <p:nvPr/>
        </p:nvSpPr>
        <p:spPr>
          <a:xfrm flipH="1">
            <a:off x="4371840" y="273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9" name=""/>
          <p:cNvSpPr/>
          <p:nvPr/>
        </p:nvSpPr>
        <p:spPr>
          <a:xfrm>
            <a:off x="437184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0" name=""/>
          <p:cNvSpPr/>
          <p:nvPr/>
        </p:nvSpPr>
        <p:spPr>
          <a:xfrm>
            <a:off x="4371840" y="2741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1" name=""/>
          <p:cNvSpPr/>
          <p:nvPr/>
        </p:nvSpPr>
        <p:spPr>
          <a:xfrm>
            <a:off x="4371840" y="2750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2" name=""/>
          <p:cNvSpPr/>
          <p:nvPr/>
        </p:nvSpPr>
        <p:spPr>
          <a:xfrm flipH="1">
            <a:off x="4367160" y="2755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3" name=""/>
          <p:cNvSpPr/>
          <p:nvPr/>
        </p:nvSpPr>
        <p:spPr>
          <a:xfrm>
            <a:off x="436716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4" name=""/>
          <p:cNvSpPr/>
          <p:nvPr/>
        </p:nvSpPr>
        <p:spPr>
          <a:xfrm>
            <a:off x="4367160" y="2769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5" name=""/>
          <p:cNvSpPr/>
          <p:nvPr/>
        </p:nvSpPr>
        <p:spPr>
          <a:xfrm>
            <a:off x="4367160" y="2779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6" name=""/>
          <p:cNvSpPr/>
          <p:nvPr/>
        </p:nvSpPr>
        <p:spPr>
          <a:xfrm>
            <a:off x="4367160" y="2793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7" name=""/>
          <p:cNvSpPr/>
          <p:nvPr/>
        </p:nvSpPr>
        <p:spPr>
          <a:xfrm>
            <a:off x="4367160" y="2798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8" name=""/>
          <p:cNvSpPr/>
          <p:nvPr/>
        </p:nvSpPr>
        <p:spPr>
          <a:xfrm flipV="1">
            <a:off x="4371840" y="2798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9" name=""/>
          <p:cNvSpPr/>
          <p:nvPr/>
        </p:nvSpPr>
        <p:spPr>
          <a:xfrm>
            <a:off x="4371840" y="2798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0" name=""/>
          <p:cNvSpPr/>
          <p:nvPr/>
        </p:nvSpPr>
        <p:spPr>
          <a:xfrm flipV="1">
            <a:off x="4376520" y="276984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1" name=""/>
          <p:cNvSpPr/>
          <p:nvPr/>
        </p:nvSpPr>
        <p:spPr>
          <a:xfrm flipV="1">
            <a:off x="4395600" y="27601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2" name=""/>
          <p:cNvSpPr/>
          <p:nvPr/>
        </p:nvSpPr>
        <p:spPr>
          <a:xfrm flipV="1">
            <a:off x="4400280" y="2750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3" name=""/>
          <p:cNvSpPr/>
          <p:nvPr/>
        </p:nvSpPr>
        <p:spPr>
          <a:xfrm flipV="1">
            <a:off x="4404960" y="27410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4" name=""/>
          <p:cNvSpPr/>
          <p:nvPr/>
        </p:nvSpPr>
        <p:spPr>
          <a:xfrm flipV="1">
            <a:off x="4414680" y="271260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5" name=""/>
          <p:cNvSpPr/>
          <p:nvPr/>
        </p:nvSpPr>
        <p:spPr>
          <a:xfrm flipV="1">
            <a:off x="4429080" y="27075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6" name=""/>
          <p:cNvSpPr/>
          <p:nvPr/>
        </p:nvSpPr>
        <p:spPr>
          <a:xfrm flipV="1">
            <a:off x="4438440" y="269352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7" name=""/>
          <p:cNvSpPr/>
          <p:nvPr/>
        </p:nvSpPr>
        <p:spPr>
          <a:xfrm>
            <a:off x="4452840" y="2693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8" name=""/>
          <p:cNvSpPr/>
          <p:nvPr/>
        </p:nvSpPr>
        <p:spPr>
          <a:xfrm>
            <a:off x="4462200" y="2698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9" name=""/>
          <p:cNvSpPr/>
          <p:nvPr/>
        </p:nvSpPr>
        <p:spPr>
          <a:xfrm>
            <a:off x="446724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0" name=""/>
          <p:cNvSpPr/>
          <p:nvPr/>
        </p:nvSpPr>
        <p:spPr>
          <a:xfrm>
            <a:off x="4467240" y="27075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1" name=""/>
          <p:cNvSpPr/>
          <p:nvPr/>
        </p:nvSpPr>
        <p:spPr>
          <a:xfrm>
            <a:off x="4471920" y="2726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2" name=""/>
          <p:cNvSpPr/>
          <p:nvPr/>
        </p:nvSpPr>
        <p:spPr>
          <a:xfrm flipH="1">
            <a:off x="4467240" y="2731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3" name=""/>
          <p:cNvSpPr/>
          <p:nvPr/>
        </p:nvSpPr>
        <p:spPr>
          <a:xfrm>
            <a:off x="4467240" y="274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4" name=""/>
          <p:cNvSpPr/>
          <p:nvPr/>
        </p:nvSpPr>
        <p:spPr>
          <a:xfrm flipH="1">
            <a:off x="4462200" y="27457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5" name=""/>
          <p:cNvSpPr/>
          <p:nvPr/>
        </p:nvSpPr>
        <p:spPr>
          <a:xfrm flipH="1">
            <a:off x="4457520" y="2755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6" name=""/>
          <p:cNvSpPr/>
          <p:nvPr/>
        </p:nvSpPr>
        <p:spPr>
          <a:xfrm>
            <a:off x="445752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7" name=""/>
          <p:cNvSpPr/>
          <p:nvPr/>
        </p:nvSpPr>
        <p:spPr>
          <a:xfrm flipH="1">
            <a:off x="4452840" y="2764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8" name=""/>
          <p:cNvSpPr/>
          <p:nvPr/>
        </p:nvSpPr>
        <p:spPr>
          <a:xfrm>
            <a:off x="4452840" y="276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9" name=""/>
          <p:cNvSpPr/>
          <p:nvPr/>
        </p:nvSpPr>
        <p:spPr>
          <a:xfrm flipH="1">
            <a:off x="444816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0" name=""/>
          <p:cNvSpPr/>
          <p:nvPr/>
        </p:nvSpPr>
        <p:spPr>
          <a:xfrm flipV="1">
            <a:off x="444816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1" name=""/>
          <p:cNvSpPr/>
          <p:nvPr/>
        </p:nvSpPr>
        <p:spPr>
          <a:xfrm flipV="1">
            <a:off x="4452840" y="2769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2" name=""/>
          <p:cNvSpPr/>
          <p:nvPr/>
        </p:nvSpPr>
        <p:spPr>
          <a:xfrm flipV="1">
            <a:off x="4457520" y="2764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3" name=""/>
          <p:cNvSpPr/>
          <p:nvPr/>
        </p:nvSpPr>
        <p:spPr>
          <a:xfrm flipV="1">
            <a:off x="4462200" y="2760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4" name=""/>
          <p:cNvSpPr/>
          <p:nvPr/>
        </p:nvSpPr>
        <p:spPr>
          <a:xfrm flipV="1">
            <a:off x="4471920" y="27507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5" name=""/>
          <p:cNvSpPr/>
          <p:nvPr/>
        </p:nvSpPr>
        <p:spPr>
          <a:xfrm flipV="1">
            <a:off x="4481280" y="27410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6" name=""/>
          <p:cNvSpPr/>
          <p:nvPr/>
        </p:nvSpPr>
        <p:spPr>
          <a:xfrm flipV="1">
            <a:off x="4491000" y="27219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7" name=""/>
          <p:cNvSpPr/>
          <p:nvPr/>
        </p:nvSpPr>
        <p:spPr>
          <a:xfrm flipV="1">
            <a:off x="4510080" y="2712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8" name=""/>
          <p:cNvSpPr/>
          <p:nvPr/>
        </p:nvSpPr>
        <p:spPr>
          <a:xfrm flipV="1">
            <a:off x="4514760" y="2702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9" name=""/>
          <p:cNvSpPr/>
          <p:nvPr/>
        </p:nvSpPr>
        <p:spPr>
          <a:xfrm flipV="1">
            <a:off x="4514760" y="2698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0" name=""/>
          <p:cNvSpPr/>
          <p:nvPr/>
        </p:nvSpPr>
        <p:spPr>
          <a:xfrm flipV="1">
            <a:off x="4519440" y="267912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1" name=""/>
          <p:cNvSpPr/>
          <p:nvPr/>
        </p:nvSpPr>
        <p:spPr>
          <a:xfrm flipV="1">
            <a:off x="4524480" y="267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2" name=""/>
          <p:cNvSpPr/>
          <p:nvPr/>
        </p:nvSpPr>
        <p:spPr>
          <a:xfrm flipH="1" flipV="1">
            <a:off x="4519440" y="26694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3" name=""/>
          <p:cNvSpPr/>
          <p:nvPr/>
        </p:nvSpPr>
        <p:spPr>
          <a:xfrm flipH="1" flipV="1">
            <a:off x="4514760" y="2664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4" name=""/>
          <p:cNvSpPr/>
          <p:nvPr/>
        </p:nvSpPr>
        <p:spPr>
          <a:xfrm flipH="1">
            <a:off x="4495680" y="26647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5" name=""/>
          <p:cNvSpPr/>
          <p:nvPr/>
        </p:nvSpPr>
        <p:spPr>
          <a:xfrm flipH="1">
            <a:off x="4491000" y="267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6" name=""/>
          <p:cNvSpPr/>
          <p:nvPr/>
        </p:nvSpPr>
        <p:spPr>
          <a:xfrm flipH="1">
            <a:off x="4486320" y="2679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7" name=""/>
          <p:cNvSpPr/>
          <p:nvPr/>
        </p:nvSpPr>
        <p:spPr>
          <a:xfrm>
            <a:off x="4486320" y="2683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8" name=""/>
          <p:cNvSpPr/>
          <p:nvPr/>
        </p:nvSpPr>
        <p:spPr>
          <a:xfrm flipH="1">
            <a:off x="4481280" y="26884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9" name=""/>
          <p:cNvSpPr/>
          <p:nvPr/>
        </p:nvSpPr>
        <p:spPr>
          <a:xfrm flipH="1">
            <a:off x="4476600" y="2702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0" name=""/>
          <p:cNvSpPr/>
          <p:nvPr/>
        </p:nvSpPr>
        <p:spPr>
          <a:xfrm>
            <a:off x="4476600" y="2717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1" name=""/>
          <p:cNvSpPr/>
          <p:nvPr/>
        </p:nvSpPr>
        <p:spPr>
          <a:xfrm>
            <a:off x="4476600" y="2721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2" name=""/>
          <p:cNvSpPr/>
          <p:nvPr/>
        </p:nvSpPr>
        <p:spPr>
          <a:xfrm>
            <a:off x="4476600" y="2731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3" name=""/>
          <p:cNvSpPr/>
          <p:nvPr/>
        </p:nvSpPr>
        <p:spPr>
          <a:xfrm>
            <a:off x="4481280" y="27410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4" name=""/>
          <p:cNvSpPr/>
          <p:nvPr/>
        </p:nvSpPr>
        <p:spPr>
          <a:xfrm>
            <a:off x="4486320" y="2750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5" name=""/>
          <p:cNvSpPr/>
          <p:nvPr/>
        </p:nvSpPr>
        <p:spPr>
          <a:xfrm>
            <a:off x="4495680" y="2750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6" name=""/>
          <p:cNvSpPr/>
          <p:nvPr/>
        </p:nvSpPr>
        <p:spPr>
          <a:xfrm>
            <a:off x="4500360" y="275076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7" name=""/>
          <p:cNvSpPr/>
          <p:nvPr/>
        </p:nvSpPr>
        <p:spPr>
          <a:xfrm flipV="1">
            <a:off x="4524480" y="27457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8" name=""/>
          <p:cNvSpPr/>
          <p:nvPr/>
        </p:nvSpPr>
        <p:spPr>
          <a:xfrm flipV="1">
            <a:off x="4533840" y="2741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9" name=""/>
          <p:cNvSpPr/>
          <p:nvPr/>
        </p:nvSpPr>
        <p:spPr>
          <a:xfrm flipV="1">
            <a:off x="4548240" y="27363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0" name=""/>
          <p:cNvSpPr/>
          <p:nvPr/>
        </p:nvSpPr>
        <p:spPr>
          <a:xfrm flipV="1">
            <a:off x="4562640" y="2712600"/>
            <a:ext cx="378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1" name=""/>
          <p:cNvSpPr/>
          <p:nvPr/>
        </p:nvSpPr>
        <p:spPr>
          <a:xfrm>
            <a:off x="4729320" y="2517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2" name=""/>
          <p:cNvSpPr/>
          <p:nvPr/>
        </p:nvSpPr>
        <p:spPr>
          <a:xfrm flipH="1">
            <a:off x="4724640" y="2521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3" name=""/>
          <p:cNvSpPr/>
          <p:nvPr/>
        </p:nvSpPr>
        <p:spPr>
          <a:xfrm>
            <a:off x="4724640" y="252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4" name=""/>
          <p:cNvSpPr/>
          <p:nvPr/>
        </p:nvSpPr>
        <p:spPr>
          <a:xfrm>
            <a:off x="4724640" y="253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5" name=""/>
          <p:cNvSpPr/>
          <p:nvPr/>
        </p:nvSpPr>
        <p:spPr>
          <a:xfrm flipH="1">
            <a:off x="4719960" y="253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6" name=""/>
          <p:cNvSpPr/>
          <p:nvPr/>
        </p:nvSpPr>
        <p:spPr>
          <a:xfrm flipH="1">
            <a:off x="4714920" y="254088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7" name=""/>
          <p:cNvSpPr/>
          <p:nvPr/>
        </p:nvSpPr>
        <p:spPr>
          <a:xfrm flipH="1">
            <a:off x="4710240" y="2564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8" name=""/>
          <p:cNvSpPr/>
          <p:nvPr/>
        </p:nvSpPr>
        <p:spPr>
          <a:xfrm>
            <a:off x="4710240" y="2574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9" name=""/>
          <p:cNvSpPr/>
          <p:nvPr/>
        </p:nvSpPr>
        <p:spPr>
          <a:xfrm flipH="1">
            <a:off x="4705560" y="2583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0" name=""/>
          <p:cNvSpPr/>
          <p:nvPr/>
        </p:nvSpPr>
        <p:spPr>
          <a:xfrm>
            <a:off x="4705560" y="259344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1" name=""/>
          <p:cNvSpPr/>
          <p:nvPr/>
        </p:nvSpPr>
        <p:spPr>
          <a:xfrm flipH="1">
            <a:off x="4700880" y="2626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2" name=""/>
          <p:cNvSpPr/>
          <p:nvPr/>
        </p:nvSpPr>
        <p:spPr>
          <a:xfrm flipH="1">
            <a:off x="4695840" y="2640960"/>
            <a:ext cx="50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3" name=""/>
          <p:cNvSpPr/>
          <p:nvPr/>
        </p:nvSpPr>
        <p:spPr>
          <a:xfrm>
            <a:off x="4695840" y="2674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4" name=""/>
          <p:cNvSpPr/>
          <p:nvPr/>
        </p:nvSpPr>
        <p:spPr>
          <a:xfrm>
            <a:off x="4695840" y="2683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5" name=""/>
          <p:cNvSpPr/>
          <p:nvPr/>
        </p:nvSpPr>
        <p:spPr>
          <a:xfrm flipH="1">
            <a:off x="4691160" y="2698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6" name=""/>
          <p:cNvSpPr/>
          <p:nvPr/>
        </p:nvSpPr>
        <p:spPr>
          <a:xfrm>
            <a:off x="4691160" y="2707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7" name=""/>
          <p:cNvSpPr/>
          <p:nvPr/>
        </p:nvSpPr>
        <p:spPr>
          <a:xfrm>
            <a:off x="4691160" y="2717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8" name=""/>
          <p:cNvSpPr/>
          <p:nvPr/>
        </p:nvSpPr>
        <p:spPr>
          <a:xfrm>
            <a:off x="4881960" y="261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9" name=""/>
          <p:cNvSpPr/>
          <p:nvPr/>
        </p:nvSpPr>
        <p:spPr>
          <a:xfrm flipH="1">
            <a:off x="4877280" y="261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0" name=""/>
          <p:cNvSpPr/>
          <p:nvPr/>
        </p:nvSpPr>
        <p:spPr>
          <a:xfrm flipH="1">
            <a:off x="4872240" y="261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1" name=""/>
          <p:cNvSpPr/>
          <p:nvPr/>
        </p:nvSpPr>
        <p:spPr>
          <a:xfrm flipH="1">
            <a:off x="4867560" y="261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2" name=""/>
          <p:cNvSpPr/>
          <p:nvPr/>
        </p:nvSpPr>
        <p:spPr>
          <a:xfrm flipH="1">
            <a:off x="4862880" y="2617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3" name=""/>
          <p:cNvSpPr/>
          <p:nvPr/>
        </p:nvSpPr>
        <p:spPr>
          <a:xfrm flipH="1">
            <a:off x="4839120" y="26172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4" name=""/>
          <p:cNvSpPr/>
          <p:nvPr/>
        </p:nvSpPr>
        <p:spPr>
          <a:xfrm flipH="1">
            <a:off x="4829400" y="2617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5" name=""/>
          <p:cNvSpPr/>
          <p:nvPr/>
        </p:nvSpPr>
        <p:spPr>
          <a:xfrm flipH="1">
            <a:off x="4815000" y="2621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6" name=""/>
          <p:cNvSpPr/>
          <p:nvPr/>
        </p:nvSpPr>
        <p:spPr>
          <a:xfrm flipH="1">
            <a:off x="4805640" y="2621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7" name=""/>
          <p:cNvSpPr/>
          <p:nvPr/>
        </p:nvSpPr>
        <p:spPr>
          <a:xfrm flipH="1">
            <a:off x="4800960" y="262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8" name=""/>
          <p:cNvSpPr/>
          <p:nvPr/>
        </p:nvSpPr>
        <p:spPr>
          <a:xfrm flipH="1">
            <a:off x="4791240" y="26265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9" name=""/>
          <p:cNvSpPr/>
          <p:nvPr/>
        </p:nvSpPr>
        <p:spPr>
          <a:xfrm>
            <a:off x="4791240" y="2631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0" name=""/>
          <p:cNvSpPr/>
          <p:nvPr/>
        </p:nvSpPr>
        <p:spPr>
          <a:xfrm>
            <a:off x="4791240" y="2636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1" name=""/>
          <p:cNvSpPr/>
          <p:nvPr/>
        </p:nvSpPr>
        <p:spPr>
          <a:xfrm>
            <a:off x="4795920" y="2645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2" name=""/>
          <p:cNvSpPr/>
          <p:nvPr/>
        </p:nvSpPr>
        <p:spPr>
          <a:xfrm>
            <a:off x="4800960" y="2650320"/>
            <a:ext cx="284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3" name=""/>
          <p:cNvSpPr/>
          <p:nvPr/>
        </p:nvSpPr>
        <p:spPr>
          <a:xfrm>
            <a:off x="4829400" y="2674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4" name=""/>
          <p:cNvSpPr/>
          <p:nvPr/>
        </p:nvSpPr>
        <p:spPr>
          <a:xfrm>
            <a:off x="4834080" y="2683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5" name=""/>
          <p:cNvSpPr/>
          <p:nvPr/>
        </p:nvSpPr>
        <p:spPr>
          <a:xfrm>
            <a:off x="4843800" y="26884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6" name=""/>
          <p:cNvSpPr/>
          <p:nvPr/>
        </p:nvSpPr>
        <p:spPr>
          <a:xfrm>
            <a:off x="4853160" y="2698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7" name=""/>
          <p:cNvSpPr/>
          <p:nvPr/>
        </p:nvSpPr>
        <p:spPr>
          <a:xfrm>
            <a:off x="4862880" y="270288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8" name=""/>
          <p:cNvSpPr/>
          <p:nvPr/>
        </p:nvSpPr>
        <p:spPr>
          <a:xfrm>
            <a:off x="4877280" y="2726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9" name=""/>
          <p:cNvSpPr/>
          <p:nvPr/>
        </p:nvSpPr>
        <p:spPr>
          <a:xfrm>
            <a:off x="4877280" y="27316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0" name=""/>
          <p:cNvSpPr/>
          <p:nvPr/>
        </p:nvSpPr>
        <p:spPr>
          <a:xfrm flipH="1">
            <a:off x="4872240" y="2745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1" name=""/>
          <p:cNvSpPr/>
          <p:nvPr/>
        </p:nvSpPr>
        <p:spPr>
          <a:xfrm flipH="1">
            <a:off x="4867560" y="2745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2" name=""/>
          <p:cNvSpPr/>
          <p:nvPr/>
        </p:nvSpPr>
        <p:spPr>
          <a:xfrm flipH="1">
            <a:off x="4834080" y="275076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3" name=""/>
          <p:cNvSpPr/>
          <p:nvPr/>
        </p:nvSpPr>
        <p:spPr>
          <a:xfrm flipH="1">
            <a:off x="4810320" y="27554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4" name=""/>
          <p:cNvSpPr/>
          <p:nvPr/>
        </p:nvSpPr>
        <p:spPr>
          <a:xfrm flipV="1">
            <a:off x="4934160" y="2822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5" name=""/>
          <p:cNvSpPr/>
          <p:nvPr/>
        </p:nvSpPr>
        <p:spPr>
          <a:xfrm flipV="1">
            <a:off x="4939200" y="281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6" name=""/>
          <p:cNvSpPr/>
          <p:nvPr/>
        </p:nvSpPr>
        <p:spPr>
          <a:xfrm flipH="1">
            <a:off x="4939200" y="281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7" name=""/>
          <p:cNvSpPr/>
          <p:nvPr/>
        </p:nvSpPr>
        <p:spPr>
          <a:xfrm flipH="1">
            <a:off x="4924800" y="2822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8" name=""/>
          <p:cNvSpPr/>
          <p:nvPr/>
        </p:nvSpPr>
        <p:spPr>
          <a:xfrm flipH="1">
            <a:off x="4901040" y="2836440"/>
            <a:ext cx="2376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9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А что делать, если изображение цветное?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0" name="PlaceHolder 2"/>
          <p:cNvSpPr>
            <a:spLocks noGrp="1"/>
          </p:cNvSpPr>
          <p:nvPr>
            <p:ph type="sldNum" idx="3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347AD60-2356-4B84-933A-94A8C0240C5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7811" name="Google Shape;535;p59" descr=""/>
          <p:cNvPicPr/>
          <p:nvPr/>
        </p:nvPicPr>
        <p:blipFill>
          <a:blip r:embed="rId1"/>
          <a:stretch/>
        </p:blipFill>
        <p:spPr>
          <a:xfrm>
            <a:off x="848160" y="1879920"/>
            <a:ext cx="3765960" cy="2202120"/>
          </a:xfrm>
          <a:prstGeom prst="rect">
            <a:avLst/>
          </a:prstGeom>
          <a:ln w="0">
            <a:noFill/>
          </a:ln>
        </p:spPr>
      </p:pic>
      <p:pic>
        <p:nvPicPr>
          <p:cNvPr id="7812" name="Google Shape;536;p59" descr=""/>
          <p:cNvPicPr/>
          <p:nvPr/>
        </p:nvPicPr>
        <p:blipFill>
          <a:blip r:embed="rId2"/>
          <a:stretch/>
        </p:blipFill>
        <p:spPr>
          <a:xfrm>
            <a:off x="5426280" y="1514520"/>
            <a:ext cx="2933280" cy="2933280"/>
          </a:xfrm>
          <a:prstGeom prst="rect">
            <a:avLst/>
          </a:prstGeom>
          <a:ln w="0">
            <a:noFill/>
          </a:ln>
        </p:spPr>
      </p:pic>
      <p:sp>
        <p:nvSpPr>
          <p:cNvPr id="7813" name=""/>
          <p:cNvSpPr/>
          <p:nvPr/>
        </p:nvSpPr>
        <p:spPr>
          <a:xfrm>
            <a:off x="203112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4" name=""/>
          <p:cNvSpPr/>
          <p:nvPr/>
        </p:nvSpPr>
        <p:spPr>
          <a:xfrm>
            <a:off x="203580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5" name=""/>
          <p:cNvSpPr/>
          <p:nvPr/>
        </p:nvSpPr>
        <p:spPr>
          <a:xfrm>
            <a:off x="204048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6" name=""/>
          <p:cNvSpPr/>
          <p:nvPr/>
        </p:nvSpPr>
        <p:spPr>
          <a:xfrm>
            <a:off x="204516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7" name=""/>
          <p:cNvSpPr/>
          <p:nvPr/>
        </p:nvSpPr>
        <p:spPr>
          <a:xfrm>
            <a:off x="2049840" y="4008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8" name=""/>
          <p:cNvSpPr/>
          <p:nvPr/>
        </p:nvSpPr>
        <p:spPr>
          <a:xfrm>
            <a:off x="205488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9" name=""/>
          <p:cNvSpPr/>
          <p:nvPr/>
        </p:nvSpPr>
        <p:spPr>
          <a:xfrm>
            <a:off x="205956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0" name=""/>
          <p:cNvSpPr/>
          <p:nvPr/>
        </p:nvSpPr>
        <p:spPr>
          <a:xfrm>
            <a:off x="206424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1" name=""/>
          <p:cNvSpPr/>
          <p:nvPr/>
        </p:nvSpPr>
        <p:spPr>
          <a:xfrm>
            <a:off x="2068920" y="4008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2" name=""/>
          <p:cNvSpPr/>
          <p:nvPr/>
        </p:nvSpPr>
        <p:spPr>
          <a:xfrm>
            <a:off x="207396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3" name=""/>
          <p:cNvSpPr/>
          <p:nvPr/>
        </p:nvSpPr>
        <p:spPr>
          <a:xfrm>
            <a:off x="207864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4" name=""/>
          <p:cNvSpPr/>
          <p:nvPr/>
        </p:nvSpPr>
        <p:spPr>
          <a:xfrm>
            <a:off x="2083320" y="40089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5" name=""/>
          <p:cNvSpPr/>
          <p:nvPr/>
        </p:nvSpPr>
        <p:spPr>
          <a:xfrm>
            <a:off x="2088000" y="4014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6" name=""/>
          <p:cNvSpPr/>
          <p:nvPr/>
        </p:nvSpPr>
        <p:spPr>
          <a:xfrm>
            <a:off x="2093040" y="401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7" name=""/>
          <p:cNvSpPr/>
          <p:nvPr/>
        </p:nvSpPr>
        <p:spPr>
          <a:xfrm>
            <a:off x="2097720" y="401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8" name=""/>
          <p:cNvSpPr/>
          <p:nvPr/>
        </p:nvSpPr>
        <p:spPr>
          <a:xfrm>
            <a:off x="2102400" y="401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9" name=""/>
          <p:cNvSpPr/>
          <p:nvPr/>
        </p:nvSpPr>
        <p:spPr>
          <a:xfrm>
            <a:off x="2107080" y="4014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0" name=""/>
          <p:cNvSpPr/>
          <p:nvPr/>
        </p:nvSpPr>
        <p:spPr>
          <a:xfrm>
            <a:off x="2212200" y="402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1" name=""/>
          <p:cNvSpPr/>
          <p:nvPr/>
        </p:nvSpPr>
        <p:spPr>
          <a:xfrm>
            <a:off x="2216880" y="4023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2" name=""/>
          <p:cNvSpPr/>
          <p:nvPr/>
        </p:nvSpPr>
        <p:spPr>
          <a:xfrm>
            <a:off x="2216880" y="40280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3" name=""/>
          <p:cNvSpPr/>
          <p:nvPr/>
        </p:nvSpPr>
        <p:spPr>
          <a:xfrm>
            <a:off x="2221560" y="403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4" name=""/>
          <p:cNvSpPr/>
          <p:nvPr/>
        </p:nvSpPr>
        <p:spPr>
          <a:xfrm flipV="1">
            <a:off x="2226240" y="40280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5" name=""/>
          <p:cNvSpPr/>
          <p:nvPr/>
        </p:nvSpPr>
        <p:spPr>
          <a:xfrm>
            <a:off x="2226240" y="4028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6" name=""/>
          <p:cNvSpPr/>
          <p:nvPr/>
        </p:nvSpPr>
        <p:spPr>
          <a:xfrm flipV="1">
            <a:off x="2245320" y="3942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7" name=""/>
          <p:cNvSpPr/>
          <p:nvPr/>
        </p:nvSpPr>
        <p:spPr>
          <a:xfrm flipV="1">
            <a:off x="2245320" y="3937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8" name=""/>
          <p:cNvSpPr/>
          <p:nvPr/>
        </p:nvSpPr>
        <p:spPr>
          <a:xfrm flipH="1" flipV="1">
            <a:off x="2240640" y="3933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9" name=""/>
          <p:cNvSpPr/>
          <p:nvPr/>
        </p:nvSpPr>
        <p:spPr>
          <a:xfrm flipV="1">
            <a:off x="2240640" y="3923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0" name=""/>
          <p:cNvSpPr/>
          <p:nvPr/>
        </p:nvSpPr>
        <p:spPr>
          <a:xfrm flipV="1">
            <a:off x="2240640" y="3908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1" name=""/>
          <p:cNvSpPr/>
          <p:nvPr/>
        </p:nvSpPr>
        <p:spPr>
          <a:xfrm flipV="1">
            <a:off x="2240640" y="3899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2" name=""/>
          <p:cNvSpPr/>
          <p:nvPr/>
        </p:nvSpPr>
        <p:spPr>
          <a:xfrm flipH="1" flipV="1">
            <a:off x="2235960" y="3851640"/>
            <a:ext cx="468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3" name=""/>
          <p:cNvSpPr/>
          <p:nvPr/>
        </p:nvSpPr>
        <p:spPr>
          <a:xfrm flipV="1">
            <a:off x="2250360" y="3675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4" name=""/>
          <p:cNvSpPr/>
          <p:nvPr/>
        </p:nvSpPr>
        <p:spPr>
          <a:xfrm flipV="1">
            <a:off x="2250360" y="3670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5" name=""/>
          <p:cNvSpPr/>
          <p:nvPr/>
        </p:nvSpPr>
        <p:spPr>
          <a:xfrm flipV="1">
            <a:off x="2255040" y="3665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6" name=""/>
          <p:cNvSpPr/>
          <p:nvPr/>
        </p:nvSpPr>
        <p:spPr>
          <a:xfrm flipV="1">
            <a:off x="2255040" y="366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7" name=""/>
          <p:cNvSpPr/>
          <p:nvPr/>
        </p:nvSpPr>
        <p:spPr>
          <a:xfrm flipV="1">
            <a:off x="2255040" y="3656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8" name=""/>
          <p:cNvSpPr/>
          <p:nvPr/>
        </p:nvSpPr>
        <p:spPr>
          <a:xfrm flipV="1">
            <a:off x="2259720" y="36324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9" name=""/>
          <p:cNvSpPr/>
          <p:nvPr/>
        </p:nvSpPr>
        <p:spPr>
          <a:xfrm>
            <a:off x="2264400" y="3446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0" name=""/>
          <p:cNvSpPr/>
          <p:nvPr/>
        </p:nvSpPr>
        <p:spPr>
          <a:xfrm flipV="1">
            <a:off x="2269440" y="344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1" name=""/>
          <p:cNvSpPr/>
          <p:nvPr/>
        </p:nvSpPr>
        <p:spPr>
          <a:xfrm flipV="1">
            <a:off x="2269440" y="3436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2" name=""/>
          <p:cNvSpPr/>
          <p:nvPr/>
        </p:nvSpPr>
        <p:spPr>
          <a:xfrm flipV="1">
            <a:off x="2269440" y="3432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3" name=""/>
          <p:cNvSpPr/>
          <p:nvPr/>
        </p:nvSpPr>
        <p:spPr>
          <a:xfrm flipV="1">
            <a:off x="2269440" y="3427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4" name=""/>
          <p:cNvSpPr/>
          <p:nvPr/>
        </p:nvSpPr>
        <p:spPr>
          <a:xfrm flipV="1">
            <a:off x="2269440" y="342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5" name=""/>
          <p:cNvSpPr/>
          <p:nvPr/>
        </p:nvSpPr>
        <p:spPr>
          <a:xfrm flipV="1">
            <a:off x="2269440" y="3413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6" name=""/>
          <p:cNvSpPr/>
          <p:nvPr/>
        </p:nvSpPr>
        <p:spPr>
          <a:xfrm flipV="1">
            <a:off x="2269440" y="33987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7" name=""/>
          <p:cNvSpPr/>
          <p:nvPr/>
        </p:nvSpPr>
        <p:spPr>
          <a:xfrm flipV="1">
            <a:off x="2269440" y="3394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8" name=""/>
          <p:cNvSpPr/>
          <p:nvPr/>
        </p:nvSpPr>
        <p:spPr>
          <a:xfrm flipV="1">
            <a:off x="2269440" y="33800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9" name=""/>
          <p:cNvSpPr/>
          <p:nvPr/>
        </p:nvSpPr>
        <p:spPr>
          <a:xfrm flipV="1">
            <a:off x="2269440" y="3375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0" name=""/>
          <p:cNvSpPr/>
          <p:nvPr/>
        </p:nvSpPr>
        <p:spPr>
          <a:xfrm flipV="1">
            <a:off x="2255040" y="311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1" name=""/>
          <p:cNvSpPr/>
          <p:nvPr/>
        </p:nvSpPr>
        <p:spPr>
          <a:xfrm flipV="1">
            <a:off x="2255040" y="310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2" name=""/>
          <p:cNvSpPr/>
          <p:nvPr/>
        </p:nvSpPr>
        <p:spPr>
          <a:xfrm flipV="1">
            <a:off x="2255040" y="3098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3" name=""/>
          <p:cNvSpPr/>
          <p:nvPr/>
        </p:nvSpPr>
        <p:spPr>
          <a:xfrm flipV="1">
            <a:off x="2269440" y="2774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4" name=""/>
          <p:cNvSpPr/>
          <p:nvPr/>
        </p:nvSpPr>
        <p:spPr>
          <a:xfrm flipV="1">
            <a:off x="2269440" y="276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5" name=""/>
          <p:cNvSpPr/>
          <p:nvPr/>
        </p:nvSpPr>
        <p:spPr>
          <a:xfrm flipH="1" flipV="1">
            <a:off x="2264400" y="27648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6" name=""/>
          <p:cNvSpPr/>
          <p:nvPr/>
        </p:nvSpPr>
        <p:spPr>
          <a:xfrm flipV="1">
            <a:off x="226440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7" name=""/>
          <p:cNvSpPr/>
          <p:nvPr/>
        </p:nvSpPr>
        <p:spPr>
          <a:xfrm flipH="1" flipV="1">
            <a:off x="2259720" y="27457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8" name=""/>
          <p:cNvSpPr/>
          <p:nvPr/>
        </p:nvSpPr>
        <p:spPr>
          <a:xfrm flipH="1">
            <a:off x="2226240" y="2593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9" name=""/>
          <p:cNvSpPr/>
          <p:nvPr/>
        </p:nvSpPr>
        <p:spPr>
          <a:xfrm flipH="1">
            <a:off x="2221560" y="2593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0" name=""/>
          <p:cNvSpPr/>
          <p:nvPr/>
        </p:nvSpPr>
        <p:spPr>
          <a:xfrm flipH="1">
            <a:off x="2216880" y="259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1" name=""/>
          <p:cNvSpPr/>
          <p:nvPr/>
        </p:nvSpPr>
        <p:spPr>
          <a:xfrm flipH="1">
            <a:off x="2212200" y="2598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2" name=""/>
          <p:cNvSpPr/>
          <p:nvPr/>
        </p:nvSpPr>
        <p:spPr>
          <a:xfrm flipH="1">
            <a:off x="2202480" y="2602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3" name=""/>
          <p:cNvSpPr/>
          <p:nvPr/>
        </p:nvSpPr>
        <p:spPr>
          <a:xfrm flipH="1">
            <a:off x="2197800" y="2607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4" name=""/>
          <p:cNvSpPr/>
          <p:nvPr/>
        </p:nvSpPr>
        <p:spPr>
          <a:xfrm flipH="1">
            <a:off x="2188440" y="2612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5" name=""/>
          <p:cNvSpPr/>
          <p:nvPr/>
        </p:nvSpPr>
        <p:spPr>
          <a:xfrm flipH="1">
            <a:off x="2178720" y="2612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6" name=""/>
          <p:cNvSpPr/>
          <p:nvPr/>
        </p:nvSpPr>
        <p:spPr>
          <a:xfrm flipH="1">
            <a:off x="2150280" y="26172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7" name=""/>
          <p:cNvSpPr/>
          <p:nvPr/>
        </p:nvSpPr>
        <p:spPr>
          <a:xfrm flipH="1">
            <a:off x="2116800" y="26218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8" name=""/>
          <p:cNvSpPr/>
          <p:nvPr/>
        </p:nvSpPr>
        <p:spPr>
          <a:xfrm flipH="1">
            <a:off x="2112120" y="262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9" name=""/>
          <p:cNvSpPr/>
          <p:nvPr/>
        </p:nvSpPr>
        <p:spPr>
          <a:xfrm flipH="1">
            <a:off x="2102400" y="26265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0" name=""/>
          <p:cNvSpPr/>
          <p:nvPr/>
        </p:nvSpPr>
        <p:spPr>
          <a:xfrm flipH="1">
            <a:off x="2093040" y="2631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1" name=""/>
          <p:cNvSpPr/>
          <p:nvPr/>
        </p:nvSpPr>
        <p:spPr>
          <a:xfrm>
            <a:off x="3408840" y="4008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2" name=""/>
          <p:cNvSpPr/>
          <p:nvPr/>
        </p:nvSpPr>
        <p:spPr>
          <a:xfrm>
            <a:off x="3408840" y="401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3" name=""/>
          <p:cNvSpPr/>
          <p:nvPr/>
        </p:nvSpPr>
        <p:spPr>
          <a:xfrm>
            <a:off x="3408840" y="4018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4" name=""/>
          <p:cNvSpPr/>
          <p:nvPr/>
        </p:nvSpPr>
        <p:spPr>
          <a:xfrm flipV="1">
            <a:off x="3413520" y="4014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5" name=""/>
          <p:cNvSpPr/>
          <p:nvPr/>
        </p:nvSpPr>
        <p:spPr>
          <a:xfrm>
            <a:off x="3418200" y="401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6" name=""/>
          <p:cNvSpPr/>
          <p:nvPr/>
        </p:nvSpPr>
        <p:spPr>
          <a:xfrm flipV="1">
            <a:off x="3422880" y="40089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7" name=""/>
          <p:cNvSpPr/>
          <p:nvPr/>
        </p:nvSpPr>
        <p:spPr>
          <a:xfrm flipV="1">
            <a:off x="3427920" y="4004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8" name=""/>
          <p:cNvSpPr/>
          <p:nvPr/>
        </p:nvSpPr>
        <p:spPr>
          <a:xfrm>
            <a:off x="3432600" y="4004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9" name=""/>
          <p:cNvSpPr/>
          <p:nvPr/>
        </p:nvSpPr>
        <p:spPr>
          <a:xfrm>
            <a:off x="3441960" y="4004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0" name=""/>
          <p:cNvSpPr/>
          <p:nvPr/>
        </p:nvSpPr>
        <p:spPr>
          <a:xfrm flipV="1">
            <a:off x="3447000" y="3999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1" name=""/>
          <p:cNvSpPr/>
          <p:nvPr/>
        </p:nvSpPr>
        <p:spPr>
          <a:xfrm flipV="1">
            <a:off x="3451680" y="3994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2" name=""/>
          <p:cNvSpPr/>
          <p:nvPr/>
        </p:nvSpPr>
        <p:spPr>
          <a:xfrm>
            <a:off x="3470760" y="3994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3" name=""/>
          <p:cNvSpPr/>
          <p:nvPr/>
        </p:nvSpPr>
        <p:spPr>
          <a:xfrm flipV="1">
            <a:off x="3480120" y="39898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4" name=""/>
          <p:cNvSpPr/>
          <p:nvPr/>
        </p:nvSpPr>
        <p:spPr>
          <a:xfrm>
            <a:off x="3489840" y="3989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5" name=""/>
          <p:cNvSpPr/>
          <p:nvPr/>
        </p:nvSpPr>
        <p:spPr>
          <a:xfrm>
            <a:off x="3504240" y="3989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6" name=""/>
          <p:cNvSpPr/>
          <p:nvPr/>
        </p:nvSpPr>
        <p:spPr>
          <a:xfrm>
            <a:off x="3508920" y="39898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7" name=""/>
          <p:cNvSpPr/>
          <p:nvPr/>
        </p:nvSpPr>
        <p:spPr>
          <a:xfrm flipV="1">
            <a:off x="3570840" y="399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8" name=""/>
          <p:cNvSpPr/>
          <p:nvPr/>
        </p:nvSpPr>
        <p:spPr>
          <a:xfrm flipV="1">
            <a:off x="3575520" y="3989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9" name=""/>
          <p:cNvSpPr/>
          <p:nvPr/>
        </p:nvSpPr>
        <p:spPr>
          <a:xfrm flipV="1">
            <a:off x="3575520" y="3985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0" name=""/>
          <p:cNvSpPr/>
          <p:nvPr/>
        </p:nvSpPr>
        <p:spPr>
          <a:xfrm flipV="1">
            <a:off x="3570840" y="3656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1" name=""/>
          <p:cNvSpPr/>
          <p:nvPr/>
        </p:nvSpPr>
        <p:spPr>
          <a:xfrm flipV="1">
            <a:off x="3570840" y="3651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2" name=""/>
          <p:cNvSpPr/>
          <p:nvPr/>
        </p:nvSpPr>
        <p:spPr>
          <a:xfrm flipV="1">
            <a:off x="3570840" y="3646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3" name=""/>
          <p:cNvSpPr/>
          <p:nvPr/>
        </p:nvSpPr>
        <p:spPr>
          <a:xfrm flipV="1">
            <a:off x="3570840" y="3642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4" name=""/>
          <p:cNvSpPr/>
          <p:nvPr/>
        </p:nvSpPr>
        <p:spPr>
          <a:xfrm flipV="1">
            <a:off x="3570840" y="3637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5" name=""/>
          <p:cNvSpPr/>
          <p:nvPr/>
        </p:nvSpPr>
        <p:spPr>
          <a:xfrm flipV="1">
            <a:off x="3575520" y="3632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6" name=""/>
          <p:cNvSpPr/>
          <p:nvPr/>
        </p:nvSpPr>
        <p:spPr>
          <a:xfrm flipV="1">
            <a:off x="3575520" y="36183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7" name=""/>
          <p:cNvSpPr/>
          <p:nvPr/>
        </p:nvSpPr>
        <p:spPr>
          <a:xfrm flipH="1" flipV="1">
            <a:off x="3570840" y="3613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8" name=""/>
          <p:cNvSpPr/>
          <p:nvPr/>
        </p:nvSpPr>
        <p:spPr>
          <a:xfrm flipV="1">
            <a:off x="3570840" y="3608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9" name=""/>
          <p:cNvSpPr/>
          <p:nvPr/>
        </p:nvSpPr>
        <p:spPr>
          <a:xfrm flipV="1">
            <a:off x="3570840" y="3603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0" name=""/>
          <p:cNvSpPr/>
          <p:nvPr/>
        </p:nvSpPr>
        <p:spPr>
          <a:xfrm flipV="1">
            <a:off x="3570840" y="3599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1" name=""/>
          <p:cNvSpPr/>
          <p:nvPr/>
        </p:nvSpPr>
        <p:spPr>
          <a:xfrm flipH="1">
            <a:off x="3547080" y="3499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2" name=""/>
          <p:cNvSpPr/>
          <p:nvPr/>
        </p:nvSpPr>
        <p:spPr>
          <a:xfrm flipV="1">
            <a:off x="3547080" y="3494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3" name=""/>
          <p:cNvSpPr/>
          <p:nvPr/>
        </p:nvSpPr>
        <p:spPr>
          <a:xfrm flipV="1">
            <a:off x="3547080" y="3489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4" name=""/>
          <p:cNvSpPr/>
          <p:nvPr/>
        </p:nvSpPr>
        <p:spPr>
          <a:xfrm flipH="1" flipV="1">
            <a:off x="3542400" y="3484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5" name=""/>
          <p:cNvSpPr/>
          <p:nvPr/>
        </p:nvSpPr>
        <p:spPr>
          <a:xfrm flipV="1">
            <a:off x="3542400" y="3475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6" name=""/>
          <p:cNvSpPr/>
          <p:nvPr/>
        </p:nvSpPr>
        <p:spPr>
          <a:xfrm flipH="1" flipV="1">
            <a:off x="3537360" y="3470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7" name=""/>
          <p:cNvSpPr/>
          <p:nvPr/>
        </p:nvSpPr>
        <p:spPr>
          <a:xfrm flipV="1">
            <a:off x="3537360" y="3465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8" name=""/>
          <p:cNvSpPr/>
          <p:nvPr/>
        </p:nvSpPr>
        <p:spPr>
          <a:xfrm>
            <a:off x="3537360" y="3389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9" name=""/>
          <p:cNvSpPr/>
          <p:nvPr/>
        </p:nvSpPr>
        <p:spPr>
          <a:xfrm flipH="1">
            <a:off x="3518280" y="3351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0" name=""/>
          <p:cNvSpPr/>
          <p:nvPr/>
        </p:nvSpPr>
        <p:spPr>
          <a:xfrm flipH="1">
            <a:off x="3513600" y="335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1" name=""/>
          <p:cNvSpPr/>
          <p:nvPr/>
        </p:nvSpPr>
        <p:spPr>
          <a:xfrm flipH="1">
            <a:off x="3508920" y="335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2" name=""/>
          <p:cNvSpPr/>
          <p:nvPr/>
        </p:nvSpPr>
        <p:spPr>
          <a:xfrm flipH="1" flipV="1">
            <a:off x="3499200" y="3346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3" name=""/>
          <p:cNvSpPr/>
          <p:nvPr/>
        </p:nvSpPr>
        <p:spPr>
          <a:xfrm flipH="1">
            <a:off x="3494520" y="334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4" name=""/>
          <p:cNvSpPr/>
          <p:nvPr/>
        </p:nvSpPr>
        <p:spPr>
          <a:xfrm flipH="1" flipV="1">
            <a:off x="3489840" y="3341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5" name=""/>
          <p:cNvSpPr/>
          <p:nvPr/>
        </p:nvSpPr>
        <p:spPr>
          <a:xfrm flipH="1">
            <a:off x="3485160" y="334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6" name=""/>
          <p:cNvSpPr/>
          <p:nvPr/>
        </p:nvSpPr>
        <p:spPr>
          <a:xfrm flipH="1" flipV="1">
            <a:off x="3466080" y="33321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7" name=""/>
          <p:cNvSpPr/>
          <p:nvPr/>
        </p:nvSpPr>
        <p:spPr>
          <a:xfrm flipH="1" flipV="1">
            <a:off x="3456360" y="33228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8" name=""/>
          <p:cNvSpPr/>
          <p:nvPr/>
        </p:nvSpPr>
        <p:spPr>
          <a:xfrm flipH="1" flipV="1">
            <a:off x="3451680" y="3317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9" name=""/>
          <p:cNvSpPr/>
          <p:nvPr/>
        </p:nvSpPr>
        <p:spPr>
          <a:xfrm flipH="1" flipV="1">
            <a:off x="3437280" y="33084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0" name=""/>
          <p:cNvSpPr/>
          <p:nvPr/>
        </p:nvSpPr>
        <p:spPr>
          <a:xfrm>
            <a:off x="3399120" y="327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1" name=""/>
          <p:cNvSpPr/>
          <p:nvPr/>
        </p:nvSpPr>
        <p:spPr>
          <a:xfrm flipH="1">
            <a:off x="3394440" y="3279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2" name=""/>
          <p:cNvSpPr/>
          <p:nvPr/>
        </p:nvSpPr>
        <p:spPr>
          <a:xfrm flipV="1">
            <a:off x="3394440" y="327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3" name=""/>
          <p:cNvSpPr/>
          <p:nvPr/>
        </p:nvSpPr>
        <p:spPr>
          <a:xfrm flipH="1">
            <a:off x="3389760" y="3274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4" name=""/>
          <p:cNvSpPr/>
          <p:nvPr/>
        </p:nvSpPr>
        <p:spPr>
          <a:xfrm flipH="1" flipV="1">
            <a:off x="3385080" y="3260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5" name=""/>
          <p:cNvSpPr/>
          <p:nvPr/>
        </p:nvSpPr>
        <p:spPr>
          <a:xfrm flipH="1" flipV="1">
            <a:off x="3380040" y="3255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6" name=""/>
          <p:cNvSpPr/>
          <p:nvPr/>
        </p:nvSpPr>
        <p:spPr>
          <a:xfrm flipV="1">
            <a:off x="3380040" y="3246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7" name=""/>
          <p:cNvSpPr/>
          <p:nvPr/>
        </p:nvSpPr>
        <p:spPr>
          <a:xfrm flipH="1" flipV="1">
            <a:off x="3370680" y="32320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8" name=""/>
          <p:cNvSpPr/>
          <p:nvPr/>
        </p:nvSpPr>
        <p:spPr>
          <a:xfrm flipV="1">
            <a:off x="3370680" y="3222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9" name=""/>
          <p:cNvSpPr/>
          <p:nvPr/>
        </p:nvSpPr>
        <p:spPr>
          <a:xfrm flipH="1" flipV="1">
            <a:off x="3360960" y="32036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0" name=""/>
          <p:cNvSpPr/>
          <p:nvPr/>
        </p:nvSpPr>
        <p:spPr>
          <a:xfrm flipV="1">
            <a:off x="3308760" y="3151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1" name=""/>
          <p:cNvSpPr/>
          <p:nvPr/>
        </p:nvSpPr>
        <p:spPr>
          <a:xfrm flipV="1">
            <a:off x="3308760" y="3146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2" name=""/>
          <p:cNvSpPr/>
          <p:nvPr/>
        </p:nvSpPr>
        <p:spPr>
          <a:xfrm flipH="1">
            <a:off x="3303720" y="3146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3" name=""/>
          <p:cNvSpPr/>
          <p:nvPr/>
        </p:nvSpPr>
        <p:spPr>
          <a:xfrm flipH="1">
            <a:off x="3299040" y="3146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4" name=""/>
          <p:cNvSpPr/>
          <p:nvPr/>
        </p:nvSpPr>
        <p:spPr>
          <a:xfrm flipH="1">
            <a:off x="3294360" y="3146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5" name=""/>
          <p:cNvSpPr/>
          <p:nvPr/>
        </p:nvSpPr>
        <p:spPr>
          <a:xfrm>
            <a:off x="3222720" y="3060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6" name=""/>
          <p:cNvSpPr/>
          <p:nvPr/>
        </p:nvSpPr>
        <p:spPr>
          <a:xfrm flipH="1">
            <a:off x="3222720" y="3065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7" name=""/>
          <p:cNvSpPr/>
          <p:nvPr/>
        </p:nvSpPr>
        <p:spPr>
          <a:xfrm>
            <a:off x="3222720" y="3070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8" name=""/>
          <p:cNvSpPr/>
          <p:nvPr/>
        </p:nvSpPr>
        <p:spPr>
          <a:xfrm flipH="1">
            <a:off x="3218040" y="3074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9" name=""/>
          <p:cNvSpPr/>
          <p:nvPr/>
        </p:nvSpPr>
        <p:spPr>
          <a:xfrm flipH="1">
            <a:off x="3213360" y="3074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0" name=""/>
          <p:cNvSpPr/>
          <p:nvPr/>
        </p:nvSpPr>
        <p:spPr>
          <a:xfrm flipH="1">
            <a:off x="3208680" y="3074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1" name=""/>
          <p:cNvSpPr/>
          <p:nvPr/>
        </p:nvSpPr>
        <p:spPr>
          <a:xfrm flipH="1" flipV="1">
            <a:off x="3194280" y="30654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2" name=""/>
          <p:cNvSpPr/>
          <p:nvPr/>
        </p:nvSpPr>
        <p:spPr>
          <a:xfrm flipH="1" flipV="1">
            <a:off x="3189600" y="3060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3" name=""/>
          <p:cNvSpPr/>
          <p:nvPr/>
        </p:nvSpPr>
        <p:spPr>
          <a:xfrm flipH="1" flipV="1">
            <a:off x="3175200" y="30510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4" name=""/>
          <p:cNvSpPr/>
          <p:nvPr/>
        </p:nvSpPr>
        <p:spPr>
          <a:xfrm flipH="1">
            <a:off x="3170520" y="3051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5" name=""/>
          <p:cNvSpPr/>
          <p:nvPr/>
        </p:nvSpPr>
        <p:spPr>
          <a:xfrm flipH="1" flipV="1">
            <a:off x="3160800" y="30412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6" name=""/>
          <p:cNvSpPr/>
          <p:nvPr/>
        </p:nvSpPr>
        <p:spPr>
          <a:xfrm flipH="1">
            <a:off x="3194280" y="309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7" name=""/>
          <p:cNvSpPr/>
          <p:nvPr/>
        </p:nvSpPr>
        <p:spPr>
          <a:xfrm flipH="1">
            <a:off x="3189600" y="309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8" name=""/>
          <p:cNvSpPr/>
          <p:nvPr/>
        </p:nvSpPr>
        <p:spPr>
          <a:xfrm flipH="1">
            <a:off x="3184560" y="3098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9" name=""/>
          <p:cNvSpPr/>
          <p:nvPr/>
        </p:nvSpPr>
        <p:spPr>
          <a:xfrm flipH="1">
            <a:off x="3175200" y="3098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0" name=""/>
          <p:cNvSpPr/>
          <p:nvPr/>
        </p:nvSpPr>
        <p:spPr>
          <a:xfrm flipH="1">
            <a:off x="3165480" y="3103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1" name=""/>
          <p:cNvSpPr/>
          <p:nvPr/>
        </p:nvSpPr>
        <p:spPr>
          <a:xfrm flipH="1">
            <a:off x="3137040" y="310320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2" name=""/>
          <p:cNvSpPr/>
          <p:nvPr/>
        </p:nvSpPr>
        <p:spPr>
          <a:xfrm flipH="1">
            <a:off x="3127320" y="3103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3" name=""/>
          <p:cNvSpPr/>
          <p:nvPr/>
        </p:nvSpPr>
        <p:spPr>
          <a:xfrm flipH="1">
            <a:off x="3094200" y="3103200"/>
            <a:ext cx="33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4" name=""/>
          <p:cNvSpPr/>
          <p:nvPr/>
        </p:nvSpPr>
        <p:spPr>
          <a:xfrm flipH="1">
            <a:off x="3508920" y="3441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5" name=""/>
          <p:cNvSpPr/>
          <p:nvPr/>
        </p:nvSpPr>
        <p:spPr>
          <a:xfrm flipH="1">
            <a:off x="3499200" y="3441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6" name=""/>
          <p:cNvSpPr/>
          <p:nvPr/>
        </p:nvSpPr>
        <p:spPr>
          <a:xfrm flipH="1">
            <a:off x="3489840" y="3446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7" name=""/>
          <p:cNvSpPr/>
          <p:nvPr/>
        </p:nvSpPr>
        <p:spPr>
          <a:xfrm flipH="1">
            <a:off x="3480120" y="3446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8" name=""/>
          <p:cNvSpPr/>
          <p:nvPr/>
        </p:nvSpPr>
        <p:spPr>
          <a:xfrm flipH="1">
            <a:off x="3470760" y="3446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9" name=""/>
          <p:cNvSpPr/>
          <p:nvPr/>
        </p:nvSpPr>
        <p:spPr>
          <a:xfrm flipH="1">
            <a:off x="3432600" y="34513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0" name=""/>
          <p:cNvSpPr/>
          <p:nvPr/>
        </p:nvSpPr>
        <p:spPr>
          <a:xfrm flipH="1">
            <a:off x="3418200" y="3451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1" name=""/>
          <p:cNvSpPr/>
          <p:nvPr/>
        </p:nvSpPr>
        <p:spPr>
          <a:xfrm flipH="1">
            <a:off x="3403800" y="3451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2" name=""/>
          <p:cNvSpPr/>
          <p:nvPr/>
        </p:nvSpPr>
        <p:spPr>
          <a:xfrm flipH="1">
            <a:off x="3370680" y="345132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3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Пулинг (pooling)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4" name="PlaceHolder 2"/>
          <p:cNvSpPr>
            <a:spLocks noGrp="1"/>
          </p:cNvSpPr>
          <p:nvPr>
            <p:ph type="sldNum" idx="3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08E0655-3EA2-4E02-84FA-F598645C9F30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975" name=""/>
          <p:cNvSpPr/>
          <p:nvPr/>
        </p:nvSpPr>
        <p:spPr>
          <a:xfrm>
            <a:off x="2188440" y="252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6" name=""/>
          <p:cNvSpPr/>
          <p:nvPr/>
        </p:nvSpPr>
        <p:spPr>
          <a:xfrm flipH="1">
            <a:off x="2183400" y="253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7" name=""/>
          <p:cNvSpPr/>
          <p:nvPr/>
        </p:nvSpPr>
        <p:spPr>
          <a:xfrm>
            <a:off x="2183400" y="253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8" name=""/>
          <p:cNvSpPr/>
          <p:nvPr/>
        </p:nvSpPr>
        <p:spPr>
          <a:xfrm flipH="1">
            <a:off x="2178720" y="253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9" name=""/>
          <p:cNvSpPr/>
          <p:nvPr/>
        </p:nvSpPr>
        <p:spPr>
          <a:xfrm flipH="1" flipV="1">
            <a:off x="2174040" y="2531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0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Pooling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1" name="PlaceHolder 2"/>
          <p:cNvSpPr>
            <a:spLocks noGrp="1"/>
          </p:cNvSpPr>
          <p:nvPr>
            <p:ph type="sldNum" idx="4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17E2BBF-FB08-4FF4-861F-93A613E1128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7982" name="Google Shape;549;p61" descr=""/>
          <p:cNvPicPr/>
          <p:nvPr/>
        </p:nvPicPr>
        <p:blipFill>
          <a:blip r:embed="rId1"/>
          <a:stretch/>
        </p:blipFill>
        <p:spPr>
          <a:xfrm>
            <a:off x="4261320" y="1625040"/>
            <a:ext cx="3612960" cy="2661120"/>
          </a:xfrm>
          <a:prstGeom prst="rect">
            <a:avLst/>
          </a:prstGeom>
          <a:ln w="0">
            <a:noFill/>
          </a:ln>
        </p:spPr>
      </p:pic>
      <p:sp>
        <p:nvSpPr>
          <p:cNvPr id="7983" name="Google Shape;550;p61"/>
          <p:cNvSpPr/>
          <p:nvPr/>
        </p:nvSpPr>
        <p:spPr>
          <a:xfrm>
            <a:off x="627120" y="1633680"/>
            <a:ext cx="31654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Техника уменьшения размерности (downsampling’а) карт активаций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84" name="Google Shape;551;p61"/>
          <p:cNvSpPr/>
          <p:nvPr/>
        </p:nvSpPr>
        <p:spPr>
          <a:xfrm>
            <a:off x="658800" y="2527920"/>
            <a:ext cx="3534120" cy="24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Используется для: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— </a:t>
            </a: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уменьшения размерности очень больших изображений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—</a:t>
            </a: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уменьшения чувствительности сверток к положению объектов на картинке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85" name="Google Shape;552;p61"/>
          <p:cNvSpPr/>
          <p:nvPr/>
        </p:nvSpPr>
        <p:spPr>
          <a:xfrm>
            <a:off x="4313880" y="1878480"/>
            <a:ext cx="166608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карта активации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86" name=""/>
          <p:cNvSpPr/>
          <p:nvPr/>
        </p:nvSpPr>
        <p:spPr>
          <a:xfrm>
            <a:off x="5740200" y="181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7" name=""/>
          <p:cNvSpPr/>
          <p:nvPr/>
        </p:nvSpPr>
        <p:spPr>
          <a:xfrm flipH="1">
            <a:off x="5735160" y="1820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8" name=""/>
          <p:cNvSpPr/>
          <p:nvPr/>
        </p:nvSpPr>
        <p:spPr>
          <a:xfrm flipH="1">
            <a:off x="5730480" y="1820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9" name=""/>
          <p:cNvSpPr/>
          <p:nvPr/>
        </p:nvSpPr>
        <p:spPr>
          <a:xfrm flipH="1" flipV="1">
            <a:off x="5725800" y="181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0" name=""/>
          <p:cNvSpPr/>
          <p:nvPr/>
        </p:nvSpPr>
        <p:spPr>
          <a:xfrm flipH="1">
            <a:off x="5721120" y="181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1" name=""/>
          <p:cNvSpPr/>
          <p:nvPr/>
        </p:nvSpPr>
        <p:spPr>
          <a:xfrm flipH="1">
            <a:off x="5711400" y="1816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2" name=""/>
          <p:cNvSpPr/>
          <p:nvPr/>
        </p:nvSpPr>
        <p:spPr>
          <a:xfrm flipH="1">
            <a:off x="5706720" y="181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3" name=""/>
          <p:cNvSpPr/>
          <p:nvPr/>
        </p:nvSpPr>
        <p:spPr>
          <a:xfrm flipH="1">
            <a:off x="5702040" y="181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4" name=""/>
          <p:cNvSpPr/>
          <p:nvPr/>
        </p:nvSpPr>
        <p:spPr>
          <a:xfrm flipH="1">
            <a:off x="5697000" y="1816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5" name=""/>
          <p:cNvSpPr/>
          <p:nvPr/>
        </p:nvSpPr>
        <p:spPr>
          <a:xfrm flipH="1">
            <a:off x="5687640" y="1816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6" name=""/>
          <p:cNvSpPr/>
          <p:nvPr/>
        </p:nvSpPr>
        <p:spPr>
          <a:xfrm flipH="1">
            <a:off x="5654160" y="18162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7" name=""/>
          <p:cNvSpPr/>
          <p:nvPr/>
        </p:nvSpPr>
        <p:spPr>
          <a:xfrm flipH="1">
            <a:off x="5644800" y="1816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8" name=""/>
          <p:cNvSpPr/>
          <p:nvPr/>
        </p:nvSpPr>
        <p:spPr>
          <a:xfrm flipH="1">
            <a:off x="5620680" y="18162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9" name=""/>
          <p:cNvSpPr/>
          <p:nvPr/>
        </p:nvSpPr>
        <p:spPr>
          <a:xfrm flipH="1">
            <a:off x="5611320" y="1816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0" name=""/>
          <p:cNvSpPr/>
          <p:nvPr/>
        </p:nvSpPr>
        <p:spPr>
          <a:xfrm flipH="1" flipV="1">
            <a:off x="5601600" y="1811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1" name=""/>
          <p:cNvSpPr/>
          <p:nvPr/>
        </p:nvSpPr>
        <p:spPr>
          <a:xfrm flipH="1">
            <a:off x="5568480" y="181152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2" name=""/>
          <p:cNvSpPr/>
          <p:nvPr/>
        </p:nvSpPr>
        <p:spPr>
          <a:xfrm flipH="1">
            <a:off x="5558760" y="1811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3" name=""/>
          <p:cNvSpPr/>
          <p:nvPr/>
        </p:nvSpPr>
        <p:spPr>
          <a:xfrm flipH="1" flipV="1">
            <a:off x="5520600" y="180684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4" name=""/>
          <p:cNvSpPr/>
          <p:nvPr/>
        </p:nvSpPr>
        <p:spPr>
          <a:xfrm flipH="1">
            <a:off x="5511240" y="1806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5" name=""/>
          <p:cNvSpPr/>
          <p:nvPr/>
        </p:nvSpPr>
        <p:spPr>
          <a:xfrm flipH="1">
            <a:off x="548748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6" name=""/>
          <p:cNvSpPr/>
          <p:nvPr/>
        </p:nvSpPr>
        <p:spPr>
          <a:xfrm flipH="1">
            <a:off x="547308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7" name=""/>
          <p:cNvSpPr/>
          <p:nvPr/>
        </p:nvSpPr>
        <p:spPr>
          <a:xfrm flipH="1">
            <a:off x="545868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8" name=""/>
          <p:cNvSpPr/>
          <p:nvPr/>
        </p:nvSpPr>
        <p:spPr>
          <a:xfrm flipH="1">
            <a:off x="544428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9" name=""/>
          <p:cNvSpPr/>
          <p:nvPr/>
        </p:nvSpPr>
        <p:spPr>
          <a:xfrm flipH="1">
            <a:off x="5430240" y="18068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0" name=""/>
          <p:cNvSpPr/>
          <p:nvPr/>
        </p:nvSpPr>
        <p:spPr>
          <a:xfrm flipH="1">
            <a:off x="5415840" y="1811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1" name=""/>
          <p:cNvSpPr/>
          <p:nvPr/>
        </p:nvSpPr>
        <p:spPr>
          <a:xfrm flipH="1">
            <a:off x="5401440" y="1811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2" name=""/>
          <p:cNvSpPr/>
          <p:nvPr/>
        </p:nvSpPr>
        <p:spPr>
          <a:xfrm flipH="1">
            <a:off x="5368320" y="18115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3" name=""/>
          <p:cNvSpPr/>
          <p:nvPr/>
        </p:nvSpPr>
        <p:spPr>
          <a:xfrm flipH="1">
            <a:off x="5353920" y="1816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4" name=""/>
          <p:cNvSpPr/>
          <p:nvPr/>
        </p:nvSpPr>
        <p:spPr>
          <a:xfrm flipH="1">
            <a:off x="5320440" y="18162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5" name=""/>
          <p:cNvSpPr/>
          <p:nvPr/>
        </p:nvSpPr>
        <p:spPr>
          <a:xfrm flipH="1">
            <a:off x="5292000" y="18162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6" name=""/>
          <p:cNvSpPr/>
          <p:nvPr/>
        </p:nvSpPr>
        <p:spPr>
          <a:xfrm flipH="1">
            <a:off x="5272920" y="1820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7" name=""/>
          <p:cNvSpPr/>
          <p:nvPr/>
        </p:nvSpPr>
        <p:spPr>
          <a:xfrm flipH="1">
            <a:off x="5239440" y="182088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8" name=""/>
          <p:cNvSpPr/>
          <p:nvPr/>
        </p:nvSpPr>
        <p:spPr>
          <a:xfrm flipH="1">
            <a:off x="5201280" y="182088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9" name=""/>
          <p:cNvSpPr/>
          <p:nvPr/>
        </p:nvSpPr>
        <p:spPr>
          <a:xfrm flipH="1">
            <a:off x="5182200" y="1825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0" name=""/>
          <p:cNvSpPr/>
          <p:nvPr/>
        </p:nvSpPr>
        <p:spPr>
          <a:xfrm flipH="1">
            <a:off x="5144040" y="18259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1" name=""/>
          <p:cNvSpPr/>
          <p:nvPr/>
        </p:nvSpPr>
        <p:spPr>
          <a:xfrm flipH="1" flipV="1">
            <a:off x="5105880" y="182088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2" name=""/>
          <p:cNvSpPr/>
          <p:nvPr/>
        </p:nvSpPr>
        <p:spPr>
          <a:xfrm flipH="1">
            <a:off x="5091480" y="1820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3" name=""/>
          <p:cNvSpPr/>
          <p:nvPr/>
        </p:nvSpPr>
        <p:spPr>
          <a:xfrm flipH="1" flipV="1">
            <a:off x="5053680" y="1816200"/>
            <a:ext cx="37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4" name=""/>
          <p:cNvSpPr/>
          <p:nvPr/>
        </p:nvSpPr>
        <p:spPr>
          <a:xfrm flipH="1" flipV="1">
            <a:off x="5024880" y="181152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5" name=""/>
          <p:cNvSpPr/>
          <p:nvPr/>
        </p:nvSpPr>
        <p:spPr>
          <a:xfrm flipH="1" flipV="1">
            <a:off x="5005800" y="18068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6" name=""/>
          <p:cNvSpPr/>
          <p:nvPr/>
        </p:nvSpPr>
        <p:spPr>
          <a:xfrm flipH="1" flipV="1">
            <a:off x="4977360" y="180180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7" name=""/>
          <p:cNvSpPr/>
          <p:nvPr/>
        </p:nvSpPr>
        <p:spPr>
          <a:xfrm flipH="1" flipV="1">
            <a:off x="4943880" y="17971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8" name=""/>
          <p:cNvSpPr/>
          <p:nvPr/>
        </p:nvSpPr>
        <p:spPr>
          <a:xfrm flipH="1">
            <a:off x="4929480" y="1797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9" name=""/>
          <p:cNvSpPr/>
          <p:nvPr/>
        </p:nvSpPr>
        <p:spPr>
          <a:xfrm flipH="1">
            <a:off x="4896360" y="179712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0" name=""/>
          <p:cNvSpPr/>
          <p:nvPr/>
        </p:nvSpPr>
        <p:spPr>
          <a:xfrm flipH="1">
            <a:off x="4862880" y="17971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1" name=""/>
          <p:cNvSpPr/>
          <p:nvPr/>
        </p:nvSpPr>
        <p:spPr>
          <a:xfrm flipH="1">
            <a:off x="4848480" y="1797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2" name=""/>
          <p:cNvSpPr/>
          <p:nvPr/>
        </p:nvSpPr>
        <p:spPr>
          <a:xfrm flipH="1">
            <a:off x="4815000" y="180180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3" name=""/>
          <p:cNvSpPr/>
          <p:nvPr/>
        </p:nvSpPr>
        <p:spPr>
          <a:xfrm flipH="1">
            <a:off x="4800960" y="18068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4" name=""/>
          <p:cNvSpPr/>
          <p:nvPr/>
        </p:nvSpPr>
        <p:spPr>
          <a:xfrm flipH="1">
            <a:off x="4767480" y="1806840"/>
            <a:ext cx="334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5" name=""/>
          <p:cNvSpPr/>
          <p:nvPr/>
        </p:nvSpPr>
        <p:spPr>
          <a:xfrm flipH="1">
            <a:off x="4743720" y="18162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6" name=""/>
          <p:cNvSpPr/>
          <p:nvPr/>
        </p:nvSpPr>
        <p:spPr>
          <a:xfrm flipH="1">
            <a:off x="4714920" y="182088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7" name=""/>
          <p:cNvSpPr/>
          <p:nvPr/>
        </p:nvSpPr>
        <p:spPr>
          <a:xfrm flipH="1">
            <a:off x="4705560" y="1825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8" name=""/>
          <p:cNvSpPr/>
          <p:nvPr/>
        </p:nvSpPr>
        <p:spPr>
          <a:xfrm flipH="1">
            <a:off x="4681800" y="18259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9" name=""/>
          <p:cNvSpPr/>
          <p:nvPr/>
        </p:nvSpPr>
        <p:spPr>
          <a:xfrm flipH="1">
            <a:off x="4672080" y="182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0" name=""/>
          <p:cNvSpPr/>
          <p:nvPr/>
        </p:nvSpPr>
        <p:spPr>
          <a:xfrm flipH="1" flipV="1">
            <a:off x="4648320" y="182088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1" name=""/>
          <p:cNvSpPr/>
          <p:nvPr/>
        </p:nvSpPr>
        <p:spPr>
          <a:xfrm flipH="1" flipV="1">
            <a:off x="4624560" y="18162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2" name=""/>
          <p:cNvSpPr/>
          <p:nvPr/>
        </p:nvSpPr>
        <p:spPr>
          <a:xfrm flipH="1" flipV="1">
            <a:off x="4600440" y="181152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3" name=""/>
          <p:cNvSpPr/>
          <p:nvPr/>
        </p:nvSpPr>
        <p:spPr>
          <a:xfrm flipH="1">
            <a:off x="4591080" y="1811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4" name=""/>
          <p:cNvSpPr/>
          <p:nvPr/>
        </p:nvSpPr>
        <p:spPr>
          <a:xfrm flipH="1" flipV="1">
            <a:off x="4562640" y="180684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5" name=""/>
          <p:cNvSpPr/>
          <p:nvPr/>
        </p:nvSpPr>
        <p:spPr>
          <a:xfrm flipH="1">
            <a:off x="4552920" y="1806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6" name=""/>
          <p:cNvSpPr/>
          <p:nvPr/>
        </p:nvSpPr>
        <p:spPr>
          <a:xfrm flipH="1">
            <a:off x="4524480" y="18068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7" name=""/>
          <p:cNvSpPr/>
          <p:nvPr/>
        </p:nvSpPr>
        <p:spPr>
          <a:xfrm flipH="1">
            <a:off x="4500360" y="18068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8" name=""/>
          <p:cNvSpPr/>
          <p:nvPr/>
        </p:nvSpPr>
        <p:spPr>
          <a:xfrm flipH="1">
            <a:off x="447660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9" name=""/>
          <p:cNvSpPr/>
          <p:nvPr/>
        </p:nvSpPr>
        <p:spPr>
          <a:xfrm flipH="1">
            <a:off x="446220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0" name=""/>
          <p:cNvSpPr/>
          <p:nvPr/>
        </p:nvSpPr>
        <p:spPr>
          <a:xfrm flipH="1">
            <a:off x="443844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1" name=""/>
          <p:cNvSpPr/>
          <p:nvPr/>
        </p:nvSpPr>
        <p:spPr>
          <a:xfrm flipH="1">
            <a:off x="442404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2" name=""/>
          <p:cNvSpPr/>
          <p:nvPr/>
        </p:nvSpPr>
        <p:spPr>
          <a:xfrm flipH="1">
            <a:off x="440028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3" name=""/>
          <p:cNvSpPr/>
          <p:nvPr/>
        </p:nvSpPr>
        <p:spPr>
          <a:xfrm flipH="1">
            <a:off x="437652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4" name=""/>
          <p:cNvSpPr/>
          <p:nvPr/>
        </p:nvSpPr>
        <p:spPr>
          <a:xfrm flipH="1">
            <a:off x="4362120" y="1806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5" name=""/>
          <p:cNvSpPr/>
          <p:nvPr/>
        </p:nvSpPr>
        <p:spPr>
          <a:xfrm flipH="1">
            <a:off x="4338360" y="1806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6" name=""/>
          <p:cNvSpPr/>
          <p:nvPr/>
        </p:nvSpPr>
        <p:spPr>
          <a:xfrm flipH="1">
            <a:off x="4319280" y="1806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7" name=""/>
          <p:cNvSpPr/>
          <p:nvPr/>
        </p:nvSpPr>
        <p:spPr>
          <a:xfrm flipH="1">
            <a:off x="4309920" y="18068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8" name=""/>
          <p:cNvSpPr/>
          <p:nvPr/>
        </p:nvSpPr>
        <p:spPr>
          <a:xfrm flipH="1">
            <a:off x="4290840" y="18115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9" name=""/>
          <p:cNvSpPr/>
          <p:nvPr/>
        </p:nvSpPr>
        <p:spPr>
          <a:xfrm flipH="1">
            <a:off x="4276440" y="1811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0" name=""/>
          <p:cNvSpPr/>
          <p:nvPr/>
        </p:nvSpPr>
        <p:spPr>
          <a:xfrm flipH="1">
            <a:off x="4262040" y="1816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1" name=""/>
          <p:cNvSpPr/>
          <p:nvPr/>
        </p:nvSpPr>
        <p:spPr>
          <a:xfrm flipH="1">
            <a:off x="4257360" y="181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2" name=""/>
          <p:cNvSpPr/>
          <p:nvPr/>
        </p:nvSpPr>
        <p:spPr>
          <a:xfrm flipH="1" flipV="1">
            <a:off x="4242960" y="1811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3" name=""/>
          <p:cNvSpPr/>
          <p:nvPr/>
        </p:nvSpPr>
        <p:spPr>
          <a:xfrm flipH="1">
            <a:off x="4228920" y="18115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4" name=""/>
          <p:cNvSpPr/>
          <p:nvPr/>
        </p:nvSpPr>
        <p:spPr>
          <a:xfrm flipH="1" flipV="1">
            <a:off x="4219200" y="1806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5" name=""/>
          <p:cNvSpPr/>
          <p:nvPr/>
        </p:nvSpPr>
        <p:spPr>
          <a:xfrm flipH="1" flipV="1">
            <a:off x="4204800" y="18018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6" name=""/>
          <p:cNvSpPr/>
          <p:nvPr/>
        </p:nvSpPr>
        <p:spPr>
          <a:xfrm flipH="1">
            <a:off x="4195440" y="1801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7" name=""/>
          <p:cNvSpPr/>
          <p:nvPr/>
        </p:nvSpPr>
        <p:spPr>
          <a:xfrm flipH="1" flipV="1">
            <a:off x="4181040" y="1797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8" name=""/>
          <p:cNvSpPr/>
          <p:nvPr/>
        </p:nvSpPr>
        <p:spPr>
          <a:xfrm flipH="1">
            <a:off x="4166640" y="1797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9" name=""/>
          <p:cNvSpPr/>
          <p:nvPr/>
        </p:nvSpPr>
        <p:spPr>
          <a:xfrm flipH="1">
            <a:off x="4161960" y="179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0" name=""/>
          <p:cNvSpPr/>
          <p:nvPr/>
        </p:nvSpPr>
        <p:spPr>
          <a:xfrm flipH="1">
            <a:off x="4152600" y="179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1" name=""/>
          <p:cNvSpPr/>
          <p:nvPr/>
        </p:nvSpPr>
        <p:spPr>
          <a:xfrm flipH="1">
            <a:off x="4147560" y="1797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2" name=""/>
          <p:cNvSpPr/>
          <p:nvPr/>
        </p:nvSpPr>
        <p:spPr>
          <a:xfrm flipH="1">
            <a:off x="4142880" y="1801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3" name=""/>
          <p:cNvSpPr/>
          <p:nvPr/>
        </p:nvSpPr>
        <p:spPr>
          <a:xfrm flipH="1">
            <a:off x="4138200" y="180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4" name=""/>
          <p:cNvSpPr/>
          <p:nvPr/>
        </p:nvSpPr>
        <p:spPr>
          <a:xfrm flipH="1">
            <a:off x="4133520" y="1811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5" name=""/>
          <p:cNvSpPr/>
          <p:nvPr/>
        </p:nvSpPr>
        <p:spPr>
          <a:xfrm>
            <a:off x="4133520" y="1820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6" name=""/>
          <p:cNvSpPr/>
          <p:nvPr/>
        </p:nvSpPr>
        <p:spPr>
          <a:xfrm flipH="1">
            <a:off x="4128480" y="182592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7" name=""/>
          <p:cNvSpPr/>
          <p:nvPr/>
        </p:nvSpPr>
        <p:spPr>
          <a:xfrm>
            <a:off x="4128480" y="1839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8" name=""/>
          <p:cNvSpPr/>
          <p:nvPr/>
        </p:nvSpPr>
        <p:spPr>
          <a:xfrm flipH="1">
            <a:off x="4123800" y="18450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9" name=""/>
          <p:cNvSpPr/>
          <p:nvPr/>
        </p:nvSpPr>
        <p:spPr>
          <a:xfrm flipH="1">
            <a:off x="4119120" y="1859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0" name=""/>
          <p:cNvSpPr/>
          <p:nvPr/>
        </p:nvSpPr>
        <p:spPr>
          <a:xfrm>
            <a:off x="4119120" y="18734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1" name=""/>
          <p:cNvSpPr/>
          <p:nvPr/>
        </p:nvSpPr>
        <p:spPr>
          <a:xfrm flipH="1">
            <a:off x="4114440" y="1892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2" name=""/>
          <p:cNvSpPr/>
          <p:nvPr/>
        </p:nvSpPr>
        <p:spPr>
          <a:xfrm>
            <a:off x="4114440" y="19069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3" name=""/>
          <p:cNvSpPr/>
          <p:nvPr/>
        </p:nvSpPr>
        <p:spPr>
          <a:xfrm flipH="1">
            <a:off x="4109400" y="19260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4" name=""/>
          <p:cNvSpPr/>
          <p:nvPr/>
        </p:nvSpPr>
        <p:spPr>
          <a:xfrm>
            <a:off x="4109400" y="1935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5" name=""/>
          <p:cNvSpPr/>
          <p:nvPr/>
        </p:nvSpPr>
        <p:spPr>
          <a:xfrm>
            <a:off x="4109400" y="19544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6" name=""/>
          <p:cNvSpPr/>
          <p:nvPr/>
        </p:nvSpPr>
        <p:spPr>
          <a:xfrm>
            <a:off x="4109400" y="1973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7" name=""/>
          <p:cNvSpPr/>
          <p:nvPr/>
        </p:nvSpPr>
        <p:spPr>
          <a:xfrm>
            <a:off x="4109400" y="19832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8" name=""/>
          <p:cNvSpPr/>
          <p:nvPr/>
        </p:nvSpPr>
        <p:spPr>
          <a:xfrm>
            <a:off x="4114440" y="20023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9" name=""/>
          <p:cNvSpPr/>
          <p:nvPr/>
        </p:nvSpPr>
        <p:spPr>
          <a:xfrm>
            <a:off x="4114440" y="2016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0" name=""/>
          <p:cNvSpPr/>
          <p:nvPr/>
        </p:nvSpPr>
        <p:spPr>
          <a:xfrm>
            <a:off x="4114440" y="20260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1" name=""/>
          <p:cNvSpPr/>
          <p:nvPr/>
        </p:nvSpPr>
        <p:spPr>
          <a:xfrm>
            <a:off x="4119120" y="2040480"/>
            <a:ext cx="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2" name=""/>
          <p:cNvSpPr/>
          <p:nvPr/>
        </p:nvSpPr>
        <p:spPr>
          <a:xfrm>
            <a:off x="4119120" y="2059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3" name=""/>
          <p:cNvSpPr/>
          <p:nvPr/>
        </p:nvSpPr>
        <p:spPr>
          <a:xfrm>
            <a:off x="4119120" y="2068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4" name=""/>
          <p:cNvSpPr/>
          <p:nvPr/>
        </p:nvSpPr>
        <p:spPr>
          <a:xfrm>
            <a:off x="4123800" y="20833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5" name=""/>
          <p:cNvSpPr/>
          <p:nvPr/>
        </p:nvSpPr>
        <p:spPr>
          <a:xfrm>
            <a:off x="4123800" y="2097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6" name=""/>
          <p:cNvSpPr/>
          <p:nvPr/>
        </p:nvSpPr>
        <p:spPr>
          <a:xfrm>
            <a:off x="4123800" y="2111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7" name=""/>
          <p:cNvSpPr/>
          <p:nvPr/>
        </p:nvSpPr>
        <p:spPr>
          <a:xfrm>
            <a:off x="4123800" y="2121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8" name=""/>
          <p:cNvSpPr/>
          <p:nvPr/>
        </p:nvSpPr>
        <p:spPr>
          <a:xfrm>
            <a:off x="4123800" y="2130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9" name=""/>
          <p:cNvSpPr/>
          <p:nvPr/>
        </p:nvSpPr>
        <p:spPr>
          <a:xfrm flipH="1">
            <a:off x="4119120" y="2135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0" name=""/>
          <p:cNvSpPr/>
          <p:nvPr/>
        </p:nvSpPr>
        <p:spPr>
          <a:xfrm>
            <a:off x="4119120" y="2140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1" name=""/>
          <p:cNvSpPr/>
          <p:nvPr/>
        </p:nvSpPr>
        <p:spPr>
          <a:xfrm>
            <a:off x="4119120" y="2145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2" name=""/>
          <p:cNvSpPr/>
          <p:nvPr/>
        </p:nvSpPr>
        <p:spPr>
          <a:xfrm flipH="1">
            <a:off x="5725800" y="1835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3" name=""/>
          <p:cNvSpPr/>
          <p:nvPr/>
        </p:nvSpPr>
        <p:spPr>
          <a:xfrm>
            <a:off x="5725800" y="1835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4" name=""/>
          <p:cNvSpPr/>
          <p:nvPr/>
        </p:nvSpPr>
        <p:spPr>
          <a:xfrm>
            <a:off x="5725800" y="18399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5" name=""/>
          <p:cNvSpPr/>
          <p:nvPr/>
        </p:nvSpPr>
        <p:spPr>
          <a:xfrm>
            <a:off x="5730480" y="1845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6" name=""/>
          <p:cNvSpPr/>
          <p:nvPr/>
        </p:nvSpPr>
        <p:spPr>
          <a:xfrm>
            <a:off x="5735160" y="1845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7" name=""/>
          <p:cNvSpPr/>
          <p:nvPr/>
        </p:nvSpPr>
        <p:spPr>
          <a:xfrm flipV="1">
            <a:off x="5744880" y="18399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8" name=""/>
          <p:cNvSpPr/>
          <p:nvPr/>
        </p:nvSpPr>
        <p:spPr>
          <a:xfrm>
            <a:off x="5749560" y="1839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9" name=""/>
          <p:cNvSpPr/>
          <p:nvPr/>
        </p:nvSpPr>
        <p:spPr>
          <a:xfrm flipV="1">
            <a:off x="5758920" y="1825920"/>
            <a:ext cx="288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0" name=""/>
          <p:cNvSpPr/>
          <p:nvPr/>
        </p:nvSpPr>
        <p:spPr>
          <a:xfrm flipV="1">
            <a:off x="5787720" y="18208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1" name=""/>
          <p:cNvSpPr/>
          <p:nvPr/>
        </p:nvSpPr>
        <p:spPr>
          <a:xfrm flipV="1">
            <a:off x="5802120" y="1801800"/>
            <a:ext cx="381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2" name=""/>
          <p:cNvSpPr/>
          <p:nvPr/>
        </p:nvSpPr>
        <p:spPr>
          <a:xfrm flipV="1">
            <a:off x="5840280" y="1797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3" name=""/>
          <p:cNvSpPr/>
          <p:nvPr/>
        </p:nvSpPr>
        <p:spPr>
          <a:xfrm flipV="1">
            <a:off x="5849640" y="1792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4" name=""/>
          <p:cNvSpPr/>
          <p:nvPr/>
        </p:nvSpPr>
        <p:spPr>
          <a:xfrm flipV="1">
            <a:off x="5859360" y="178272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5" name=""/>
          <p:cNvSpPr/>
          <p:nvPr/>
        </p:nvSpPr>
        <p:spPr>
          <a:xfrm>
            <a:off x="5883120" y="178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6" name=""/>
          <p:cNvSpPr/>
          <p:nvPr/>
        </p:nvSpPr>
        <p:spPr>
          <a:xfrm>
            <a:off x="5887800" y="17827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7" name=""/>
          <p:cNvSpPr/>
          <p:nvPr/>
        </p:nvSpPr>
        <p:spPr>
          <a:xfrm>
            <a:off x="5902200" y="1792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8" name=""/>
          <p:cNvSpPr/>
          <p:nvPr/>
        </p:nvSpPr>
        <p:spPr>
          <a:xfrm>
            <a:off x="5906880" y="1797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9" name=""/>
          <p:cNvSpPr/>
          <p:nvPr/>
        </p:nvSpPr>
        <p:spPr>
          <a:xfrm>
            <a:off x="5906880" y="1811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0" name=""/>
          <p:cNvSpPr/>
          <p:nvPr/>
        </p:nvSpPr>
        <p:spPr>
          <a:xfrm>
            <a:off x="5911560" y="182592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1" name=""/>
          <p:cNvSpPr/>
          <p:nvPr/>
        </p:nvSpPr>
        <p:spPr>
          <a:xfrm>
            <a:off x="5911560" y="186876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2" name=""/>
          <p:cNvSpPr/>
          <p:nvPr/>
        </p:nvSpPr>
        <p:spPr>
          <a:xfrm>
            <a:off x="5916600" y="1883160"/>
            <a:ext cx="4680" cy="52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3" name=""/>
          <p:cNvSpPr/>
          <p:nvPr/>
        </p:nvSpPr>
        <p:spPr>
          <a:xfrm>
            <a:off x="5921280" y="19353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4" name=""/>
          <p:cNvSpPr/>
          <p:nvPr/>
        </p:nvSpPr>
        <p:spPr>
          <a:xfrm>
            <a:off x="5925960" y="195444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5" name=""/>
          <p:cNvSpPr/>
          <p:nvPr/>
        </p:nvSpPr>
        <p:spPr>
          <a:xfrm>
            <a:off x="5930640" y="19972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6" name=""/>
          <p:cNvSpPr/>
          <p:nvPr/>
        </p:nvSpPr>
        <p:spPr>
          <a:xfrm>
            <a:off x="4133520" y="2970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7" name=""/>
          <p:cNvSpPr/>
          <p:nvPr/>
        </p:nvSpPr>
        <p:spPr>
          <a:xfrm>
            <a:off x="4133520" y="2974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8" name=""/>
          <p:cNvSpPr/>
          <p:nvPr/>
        </p:nvSpPr>
        <p:spPr>
          <a:xfrm>
            <a:off x="4133520" y="2979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9" name=""/>
          <p:cNvSpPr/>
          <p:nvPr/>
        </p:nvSpPr>
        <p:spPr>
          <a:xfrm>
            <a:off x="4138200" y="2989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0" name=""/>
          <p:cNvSpPr/>
          <p:nvPr/>
        </p:nvSpPr>
        <p:spPr>
          <a:xfrm>
            <a:off x="4138200" y="2993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1" name=""/>
          <p:cNvSpPr/>
          <p:nvPr/>
        </p:nvSpPr>
        <p:spPr>
          <a:xfrm>
            <a:off x="4138200" y="2998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2" name=""/>
          <p:cNvSpPr/>
          <p:nvPr/>
        </p:nvSpPr>
        <p:spPr>
          <a:xfrm>
            <a:off x="4142880" y="3003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3" name=""/>
          <p:cNvSpPr/>
          <p:nvPr/>
        </p:nvSpPr>
        <p:spPr>
          <a:xfrm>
            <a:off x="4147560" y="3003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4" name=""/>
          <p:cNvSpPr/>
          <p:nvPr/>
        </p:nvSpPr>
        <p:spPr>
          <a:xfrm>
            <a:off x="4147560" y="300816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5" name=""/>
          <p:cNvSpPr/>
          <p:nvPr/>
        </p:nvSpPr>
        <p:spPr>
          <a:xfrm flipV="1">
            <a:off x="4171680" y="299844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6" name=""/>
          <p:cNvSpPr/>
          <p:nvPr/>
        </p:nvSpPr>
        <p:spPr>
          <a:xfrm flipV="1">
            <a:off x="4195440" y="2993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7" name=""/>
          <p:cNvSpPr/>
          <p:nvPr/>
        </p:nvSpPr>
        <p:spPr>
          <a:xfrm flipV="1">
            <a:off x="4204800" y="297000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8" name=""/>
          <p:cNvSpPr/>
          <p:nvPr/>
        </p:nvSpPr>
        <p:spPr>
          <a:xfrm flipV="1">
            <a:off x="4223880" y="29556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9" name=""/>
          <p:cNvSpPr/>
          <p:nvPr/>
        </p:nvSpPr>
        <p:spPr>
          <a:xfrm flipV="1">
            <a:off x="4233600" y="2941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0" name=""/>
          <p:cNvSpPr/>
          <p:nvPr/>
        </p:nvSpPr>
        <p:spPr>
          <a:xfrm flipV="1">
            <a:off x="4238280" y="2936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1" name=""/>
          <p:cNvSpPr/>
          <p:nvPr/>
        </p:nvSpPr>
        <p:spPr>
          <a:xfrm flipV="1">
            <a:off x="4242960" y="2931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2" name=""/>
          <p:cNvSpPr/>
          <p:nvPr/>
        </p:nvSpPr>
        <p:spPr>
          <a:xfrm>
            <a:off x="4242960" y="2931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3" name=""/>
          <p:cNvSpPr/>
          <p:nvPr/>
        </p:nvSpPr>
        <p:spPr>
          <a:xfrm>
            <a:off x="4242960" y="2936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4" name=""/>
          <p:cNvSpPr/>
          <p:nvPr/>
        </p:nvSpPr>
        <p:spPr>
          <a:xfrm flipH="1">
            <a:off x="4238280" y="2945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5" name=""/>
          <p:cNvSpPr/>
          <p:nvPr/>
        </p:nvSpPr>
        <p:spPr>
          <a:xfrm>
            <a:off x="4238280" y="2950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6" name=""/>
          <p:cNvSpPr/>
          <p:nvPr/>
        </p:nvSpPr>
        <p:spPr>
          <a:xfrm>
            <a:off x="4238280" y="2955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7" name=""/>
          <p:cNvSpPr/>
          <p:nvPr/>
        </p:nvSpPr>
        <p:spPr>
          <a:xfrm>
            <a:off x="4238280" y="2964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8" name=""/>
          <p:cNvSpPr/>
          <p:nvPr/>
        </p:nvSpPr>
        <p:spPr>
          <a:xfrm flipH="1">
            <a:off x="4233600" y="297000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9" name=""/>
          <p:cNvSpPr/>
          <p:nvPr/>
        </p:nvSpPr>
        <p:spPr>
          <a:xfrm>
            <a:off x="4233600" y="2998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0" name=""/>
          <p:cNvSpPr/>
          <p:nvPr/>
        </p:nvSpPr>
        <p:spPr>
          <a:xfrm>
            <a:off x="4233600" y="3008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1" name=""/>
          <p:cNvSpPr/>
          <p:nvPr/>
        </p:nvSpPr>
        <p:spPr>
          <a:xfrm>
            <a:off x="4233600" y="3027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2" name=""/>
          <p:cNvSpPr/>
          <p:nvPr/>
        </p:nvSpPr>
        <p:spPr>
          <a:xfrm>
            <a:off x="4233600" y="3036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3" name=""/>
          <p:cNvSpPr/>
          <p:nvPr/>
        </p:nvSpPr>
        <p:spPr>
          <a:xfrm>
            <a:off x="4233600" y="30463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4" name=""/>
          <p:cNvSpPr/>
          <p:nvPr/>
        </p:nvSpPr>
        <p:spPr>
          <a:xfrm>
            <a:off x="4233600" y="30700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5" name=""/>
          <p:cNvSpPr/>
          <p:nvPr/>
        </p:nvSpPr>
        <p:spPr>
          <a:xfrm flipH="1">
            <a:off x="4228920" y="30844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6" name=""/>
          <p:cNvSpPr/>
          <p:nvPr/>
        </p:nvSpPr>
        <p:spPr>
          <a:xfrm>
            <a:off x="5034600" y="3908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7" name=""/>
          <p:cNvSpPr/>
          <p:nvPr/>
        </p:nvSpPr>
        <p:spPr>
          <a:xfrm>
            <a:off x="5039280" y="3908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8" name=""/>
          <p:cNvSpPr/>
          <p:nvPr/>
        </p:nvSpPr>
        <p:spPr>
          <a:xfrm>
            <a:off x="5043960" y="3908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9" name=""/>
          <p:cNvSpPr/>
          <p:nvPr/>
        </p:nvSpPr>
        <p:spPr>
          <a:xfrm>
            <a:off x="5043960" y="3913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0" name=""/>
          <p:cNvSpPr/>
          <p:nvPr/>
        </p:nvSpPr>
        <p:spPr>
          <a:xfrm>
            <a:off x="5043960" y="3918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1" name=""/>
          <p:cNvSpPr/>
          <p:nvPr/>
        </p:nvSpPr>
        <p:spPr>
          <a:xfrm>
            <a:off x="5043960" y="3923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2" name=""/>
          <p:cNvSpPr/>
          <p:nvPr/>
        </p:nvSpPr>
        <p:spPr>
          <a:xfrm>
            <a:off x="5043960" y="3933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3" name=""/>
          <p:cNvSpPr/>
          <p:nvPr/>
        </p:nvSpPr>
        <p:spPr>
          <a:xfrm>
            <a:off x="5043960" y="3937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4" name=""/>
          <p:cNvSpPr/>
          <p:nvPr/>
        </p:nvSpPr>
        <p:spPr>
          <a:xfrm>
            <a:off x="5043960" y="3942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5" name=""/>
          <p:cNvSpPr/>
          <p:nvPr/>
        </p:nvSpPr>
        <p:spPr>
          <a:xfrm>
            <a:off x="5043960" y="3952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6" name=""/>
          <p:cNvSpPr/>
          <p:nvPr/>
        </p:nvSpPr>
        <p:spPr>
          <a:xfrm>
            <a:off x="5043960" y="3961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7" name=""/>
          <p:cNvSpPr/>
          <p:nvPr/>
        </p:nvSpPr>
        <p:spPr>
          <a:xfrm>
            <a:off x="5048640" y="3980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8" name=""/>
          <p:cNvSpPr/>
          <p:nvPr/>
        </p:nvSpPr>
        <p:spPr>
          <a:xfrm>
            <a:off x="5048640" y="398520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9" name=""/>
          <p:cNvSpPr/>
          <p:nvPr/>
        </p:nvSpPr>
        <p:spPr>
          <a:xfrm>
            <a:off x="5063040" y="4008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0" name=""/>
          <p:cNvSpPr/>
          <p:nvPr/>
        </p:nvSpPr>
        <p:spPr>
          <a:xfrm>
            <a:off x="5067720" y="4018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1" name=""/>
          <p:cNvSpPr/>
          <p:nvPr/>
        </p:nvSpPr>
        <p:spPr>
          <a:xfrm>
            <a:off x="5077440" y="402336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2" name=""/>
          <p:cNvSpPr/>
          <p:nvPr/>
        </p:nvSpPr>
        <p:spPr>
          <a:xfrm flipV="1">
            <a:off x="5115600" y="40233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3" name=""/>
          <p:cNvSpPr/>
          <p:nvPr/>
        </p:nvSpPr>
        <p:spPr>
          <a:xfrm>
            <a:off x="5129640" y="4023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4" name=""/>
          <p:cNvSpPr/>
          <p:nvPr/>
        </p:nvSpPr>
        <p:spPr>
          <a:xfrm flipV="1">
            <a:off x="5139360" y="401400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5" name=""/>
          <p:cNvSpPr/>
          <p:nvPr/>
        </p:nvSpPr>
        <p:spPr>
          <a:xfrm flipV="1">
            <a:off x="5167800" y="40089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6" name=""/>
          <p:cNvSpPr/>
          <p:nvPr/>
        </p:nvSpPr>
        <p:spPr>
          <a:xfrm>
            <a:off x="5177520" y="400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7" name=""/>
          <p:cNvSpPr/>
          <p:nvPr/>
        </p:nvSpPr>
        <p:spPr>
          <a:xfrm flipV="1">
            <a:off x="5182200" y="40042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8" name=""/>
          <p:cNvSpPr/>
          <p:nvPr/>
        </p:nvSpPr>
        <p:spPr>
          <a:xfrm>
            <a:off x="5196600" y="4004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9" name=""/>
          <p:cNvSpPr/>
          <p:nvPr/>
        </p:nvSpPr>
        <p:spPr>
          <a:xfrm>
            <a:off x="5201280" y="40089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0" name=""/>
          <p:cNvSpPr/>
          <p:nvPr/>
        </p:nvSpPr>
        <p:spPr>
          <a:xfrm>
            <a:off x="5205960" y="4023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1" name=""/>
          <p:cNvSpPr/>
          <p:nvPr/>
        </p:nvSpPr>
        <p:spPr>
          <a:xfrm>
            <a:off x="5205960" y="4033080"/>
            <a:ext cx="504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2" name=""/>
          <p:cNvSpPr/>
          <p:nvPr/>
        </p:nvSpPr>
        <p:spPr>
          <a:xfrm>
            <a:off x="5211000" y="4066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3" name=""/>
          <p:cNvSpPr/>
          <p:nvPr/>
        </p:nvSpPr>
        <p:spPr>
          <a:xfrm>
            <a:off x="5211000" y="4080600"/>
            <a:ext cx="23760" cy="619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4" name="PlaceHolder 1"/>
          <p:cNvSpPr>
            <a:spLocks noGrp="1"/>
          </p:cNvSpPr>
          <p:nvPr>
            <p:ph type="sldNum" idx="4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4B896EB-37D1-4355-A259-9CFF370195D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185" name="Google Shape;558;p62"/>
          <p:cNvSpPr/>
          <p:nvPr/>
        </p:nvSpPr>
        <p:spPr>
          <a:xfrm>
            <a:off x="2271240" y="1575000"/>
            <a:ext cx="450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186" name="Google Shape;559;p62"/>
          <p:cNvSpPr/>
          <p:nvPr/>
        </p:nvSpPr>
        <p:spPr>
          <a:xfrm>
            <a:off x="3812040" y="1575000"/>
            <a:ext cx="450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187" name="Google Shape;560;p62" descr=""/>
          <p:cNvPicPr/>
          <p:nvPr/>
        </p:nvPicPr>
        <p:blipFill>
          <a:blip r:embed="rId1"/>
          <a:stretch/>
        </p:blipFill>
        <p:spPr>
          <a:xfrm>
            <a:off x="670680" y="1059480"/>
            <a:ext cx="1421280" cy="1441080"/>
          </a:xfrm>
          <a:prstGeom prst="rect">
            <a:avLst/>
          </a:prstGeom>
          <a:ln w="0">
            <a:noFill/>
          </a:ln>
        </p:spPr>
      </p:pic>
      <p:pic>
        <p:nvPicPr>
          <p:cNvPr id="8188" name="Google Shape;561;p62" descr=""/>
          <p:cNvPicPr/>
          <p:nvPr/>
        </p:nvPicPr>
        <p:blipFill>
          <a:blip r:embed="rId2"/>
          <a:stretch/>
        </p:blipFill>
        <p:spPr>
          <a:xfrm>
            <a:off x="4289400" y="1347480"/>
            <a:ext cx="1186200" cy="1153080"/>
          </a:xfrm>
          <a:prstGeom prst="rect">
            <a:avLst/>
          </a:prstGeom>
          <a:ln w="0">
            <a:noFill/>
          </a:ln>
        </p:spPr>
      </p:pic>
      <p:pic>
        <p:nvPicPr>
          <p:cNvPr id="8189" name="Google Shape;562;p62" descr=""/>
          <p:cNvPicPr/>
          <p:nvPr/>
        </p:nvPicPr>
        <p:blipFill>
          <a:blip r:embed="rId3"/>
          <a:stretch/>
        </p:blipFill>
        <p:spPr>
          <a:xfrm>
            <a:off x="736560" y="2760480"/>
            <a:ext cx="186120" cy="1441080"/>
          </a:xfrm>
          <a:prstGeom prst="rect">
            <a:avLst/>
          </a:prstGeom>
          <a:ln w="0">
            <a:noFill/>
          </a:ln>
        </p:spPr>
      </p:pic>
      <p:pic>
        <p:nvPicPr>
          <p:cNvPr id="8190" name="Google Shape;563;p62" descr=""/>
          <p:cNvPicPr/>
          <p:nvPr/>
        </p:nvPicPr>
        <p:blipFill>
          <a:blip r:embed="rId4"/>
          <a:stretch/>
        </p:blipFill>
        <p:spPr>
          <a:xfrm>
            <a:off x="922680" y="2760480"/>
            <a:ext cx="186120" cy="1441080"/>
          </a:xfrm>
          <a:prstGeom prst="rect">
            <a:avLst/>
          </a:prstGeom>
          <a:ln w="0">
            <a:noFill/>
          </a:ln>
        </p:spPr>
      </p:pic>
      <p:pic>
        <p:nvPicPr>
          <p:cNvPr id="8191" name="Google Shape;564;p62" descr=""/>
          <p:cNvPicPr/>
          <p:nvPr/>
        </p:nvPicPr>
        <p:blipFill>
          <a:blip r:embed="rId5"/>
          <a:stretch/>
        </p:blipFill>
        <p:spPr>
          <a:xfrm>
            <a:off x="1056600" y="2760480"/>
            <a:ext cx="1105920" cy="185760"/>
          </a:xfrm>
          <a:prstGeom prst="rect">
            <a:avLst/>
          </a:prstGeom>
          <a:ln w="0">
            <a:noFill/>
          </a:ln>
        </p:spPr>
      </p:pic>
      <p:pic>
        <p:nvPicPr>
          <p:cNvPr id="8192" name="Google Shape;565;p62" descr=""/>
          <p:cNvPicPr/>
          <p:nvPr/>
        </p:nvPicPr>
        <p:blipFill>
          <a:blip r:embed="rId6"/>
          <a:stretch/>
        </p:blipFill>
        <p:spPr>
          <a:xfrm>
            <a:off x="1056600" y="2946600"/>
            <a:ext cx="1105920" cy="185760"/>
          </a:xfrm>
          <a:prstGeom prst="rect">
            <a:avLst/>
          </a:prstGeom>
          <a:ln w="0">
            <a:noFill/>
          </a:ln>
        </p:spPr>
      </p:pic>
      <p:pic>
        <p:nvPicPr>
          <p:cNvPr id="8193" name="Google Shape;566;p62" descr=""/>
          <p:cNvPicPr/>
          <p:nvPr/>
        </p:nvPicPr>
        <p:blipFill>
          <a:blip r:embed="rId7"/>
          <a:stretch/>
        </p:blipFill>
        <p:spPr>
          <a:xfrm>
            <a:off x="1056600" y="3132360"/>
            <a:ext cx="1105920" cy="185760"/>
          </a:xfrm>
          <a:prstGeom prst="rect">
            <a:avLst/>
          </a:prstGeom>
          <a:ln w="0">
            <a:noFill/>
          </a:ln>
        </p:spPr>
      </p:pic>
      <p:sp>
        <p:nvSpPr>
          <p:cNvPr id="8194" name="Google Shape;567;p62"/>
          <p:cNvSpPr/>
          <p:nvPr/>
        </p:nvSpPr>
        <p:spPr>
          <a:xfrm>
            <a:off x="2296440" y="3318480"/>
            <a:ext cx="450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195" name="Google Shape;568;p62" descr=""/>
          <p:cNvPicPr/>
          <p:nvPr/>
        </p:nvPicPr>
        <p:blipFill>
          <a:blip r:embed="rId8"/>
          <a:stretch/>
        </p:blipFill>
        <p:spPr>
          <a:xfrm>
            <a:off x="4789440" y="3679920"/>
            <a:ext cx="686160" cy="521640"/>
          </a:xfrm>
          <a:prstGeom prst="rect">
            <a:avLst/>
          </a:prstGeom>
          <a:ln w="0">
            <a:noFill/>
          </a:ln>
        </p:spPr>
      </p:pic>
      <p:pic>
        <p:nvPicPr>
          <p:cNvPr id="8196" name="Google Shape;569;p62" descr=""/>
          <p:cNvPicPr/>
          <p:nvPr/>
        </p:nvPicPr>
        <p:blipFill>
          <a:blip r:embed="rId9"/>
          <a:srcRect l="-49833" t="0" r="0" b="0"/>
          <a:stretch/>
        </p:blipFill>
        <p:spPr>
          <a:xfrm>
            <a:off x="3934800" y="3493800"/>
            <a:ext cx="1540800" cy="185760"/>
          </a:xfrm>
          <a:prstGeom prst="rect">
            <a:avLst/>
          </a:prstGeom>
          <a:ln w="0">
            <a:noFill/>
          </a:ln>
        </p:spPr>
      </p:pic>
      <p:pic>
        <p:nvPicPr>
          <p:cNvPr id="8197" name="Google Shape;570;p62" descr=""/>
          <p:cNvPicPr/>
          <p:nvPr/>
        </p:nvPicPr>
        <p:blipFill>
          <a:blip r:embed="rId10"/>
          <a:srcRect l="-49833" t="0" r="0" b="0"/>
          <a:stretch/>
        </p:blipFill>
        <p:spPr>
          <a:xfrm>
            <a:off x="3934800" y="3318480"/>
            <a:ext cx="1540800" cy="185760"/>
          </a:xfrm>
          <a:prstGeom prst="rect">
            <a:avLst/>
          </a:prstGeom>
          <a:ln w="0">
            <a:noFill/>
          </a:ln>
        </p:spPr>
      </p:pic>
      <p:pic>
        <p:nvPicPr>
          <p:cNvPr id="8198" name="Google Shape;571;p62" descr=""/>
          <p:cNvPicPr/>
          <p:nvPr/>
        </p:nvPicPr>
        <p:blipFill>
          <a:blip r:embed="rId11"/>
          <a:srcRect l="-49833" t="0" r="0" b="0"/>
          <a:stretch/>
        </p:blipFill>
        <p:spPr>
          <a:xfrm>
            <a:off x="3934800" y="3132360"/>
            <a:ext cx="1540800" cy="185760"/>
          </a:xfrm>
          <a:prstGeom prst="rect">
            <a:avLst/>
          </a:prstGeom>
          <a:ln w="0">
            <a:noFill/>
          </a:ln>
        </p:spPr>
      </p:pic>
      <p:sp>
        <p:nvSpPr>
          <p:cNvPr id="8199" name="Google Shape;572;p62"/>
          <p:cNvSpPr/>
          <p:nvPr/>
        </p:nvSpPr>
        <p:spPr>
          <a:xfrm>
            <a:off x="3801960" y="3276360"/>
            <a:ext cx="495720" cy="4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00" name="Google Shape;573;p62"/>
          <p:cNvSpPr/>
          <p:nvPr/>
        </p:nvSpPr>
        <p:spPr>
          <a:xfrm rot="10800000">
            <a:off x="5553360" y="1647360"/>
            <a:ext cx="935640" cy="101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01" name="Google Shape;574;p62"/>
          <p:cNvSpPr/>
          <p:nvPr/>
        </p:nvSpPr>
        <p:spPr>
          <a:xfrm flipH="1">
            <a:off x="5626440" y="2819880"/>
            <a:ext cx="1014480" cy="94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02" name="Google Shape;575;p62"/>
          <p:cNvSpPr/>
          <p:nvPr/>
        </p:nvSpPr>
        <p:spPr>
          <a:xfrm>
            <a:off x="6720480" y="2500920"/>
            <a:ext cx="1752480" cy="87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Разница в расположении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203" name="Google Shape;576;p62" descr=""/>
          <p:cNvPicPr/>
          <p:nvPr/>
        </p:nvPicPr>
        <p:blipFill>
          <a:blip r:embed="rId12"/>
          <a:stretch/>
        </p:blipFill>
        <p:spPr>
          <a:xfrm>
            <a:off x="922680" y="2946600"/>
            <a:ext cx="1186200" cy="1242720"/>
          </a:xfrm>
          <a:prstGeom prst="rect">
            <a:avLst/>
          </a:prstGeom>
          <a:ln w="0">
            <a:noFill/>
          </a:ln>
        </p:spPr>
      </p:pic>
      <p:pic>
        <p:nvPicPr>
          <p:cNvPr id="8204" name="Google Shape;577;p62" descr=""/>
          <p:cNvPicPr/>
          <p:nvPr/>
        </p:nvPicPr>
        <p:blipFill>
          <a:blip r:embed="rId13"/>
          <a:stretch/>
        </p:blipFill>
        <p:spPr>
          <a:xfrm>
            <a:off x="4433760" y="3111840"/>
            <a:ext cx="1056600" cy="1077480"/>
          </a:xfrm>
          <a:prstGeom prst="rect">
            <a:avLst/>
          </a:prstGeom>
          <a:ln w="0">
            <a:noFill/>
          </a:ln>
        </p:spPr>
      </p:pic>
      <p:pic>
        <p:nvPicPr>
          <p:cNvPr id="8205" name="Google Shape;578;p62" descr=""/>
          <p:cNvPicPr/>
          <p:nvPr/>
        </p:nvPicPr>
        <p:blipFill>
          <a:blip r:embed="rId14"/>
          <a:stretch/>
        </p:blipFill>
        <p:spPr>
          <a:xfrm>
            <a:off x="4262760" y="2760480"/>
            <a:ext cx="186120" cy="1441080"/>
          </a:xfrm>
          <a:prstGeom prst="rect">
            <a:avLst/>
          </a:prstGeom>
          <a:ln w="0">
            <a:noFill/>
          </a:ln>
        </p:spPr>
      </p:pic>
      <p:pic>
        <p:nvPicPr>
          <p:cNvPr id="8206" name="Google Shape;579;p62" descr=""/>
          <p:cNvPicPr/>
          <p:nvPr/>
        </p:nvPicPr>
        <p:blipFill>
          <a:blip r:embed="rId15"/>
          <a:stretch/>
        </p:blipFill>
        <p:spPr>
          <a:xfrm>
            <a:off x="4409280" y="2957040"/>
            <a:ext cx="1105920" cy="185760"/>
          </a:xfrm>
          <a:prstGeom prst="rect">
            <a:avLst/>
          </a:prstGeom>
          <a:ln w="0">
            <a:noFill/>
          </a:ln>
        </p:spPr>
      </p:pic>
      <p:sp>
        <p:nvSpPr>
          <p:cNvPr id="8207" name="Google Shape;580;p62"/>
          <p:cNvSpPr/>
          <p:nvPr/>
        </p:nvSpPr>
        <p:spPr>
          <a:xfrm>
            <a:off x="4124880" y="2667600"/>
            <a:ext cx="450720" cy="278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208" name="Google Shape;581;p62"/>
          <p:cNvGraphicFramePr/>
          <p:nvPr/>
        </p:nvGraphicFramePr>
        <p:xfrm>
          <a:off x="2649240" y="1257480"/>
          <a:ext cx="1148040" cy="967320"/>
        </p:xfrm>
        <a:graphic>
          <a:graphicData uri="http://schemas.openxmlformats.org/drawingml/2006/table">
            <a:tbl>
              <a:tblPr/>
              <a:tblGrid>
                <a:gridCol w="382680"/>
                <a:gridCol w="382680"/>
                <a:gridCol w="382680"/>
              </a:tblGrid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209" name="Google Shape;582;p62"/>
          <p:cNvGraphicFramePr/>
          <p:nvPr/>
        </p:nvGraphicFramePr>
        <p:xfrm>
          <a:off x="2649240" y="3009960"/>
          <a:ext cx="1148040" cy="967320"/>
        </p:xfrm>
        <a:graphic>
          <a:graphicData uri="http://schemas.openxmlformats.org/drawingml/2006/table">
            <a:tbl>
              <a:tblPr/>
              <a:tblGrid>
                <a:gridCol w="382680"/>
                <a:gridCol w="382680"/>
                <a:gridCol w="382680"/>
              </a:tblGrid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-1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1320"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Raleway"/>
                          <a:ea typeface="Raleway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PlaceHolder 1"/>
          <p:cNvSpPr>
            <a:spLocks noGrp="1"/>
          </p:cNvSpPr>
          <p:nvPr>
            <p:ph type="sldNum" idx="4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BD3C2EC-E52A-42CB-B06B-3D153846560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8211" name="Google Shape;588;p63" descr=""/>
          <p:cNvPicPr/>
          <p:nvPr/>
        </p:nvPicPr>
        <p:blipFill>
          <a:blip r:embed="rId1"/>
          <a:stretch/>
        </p:blipFill>
        <p:spPr>
          <a:xfrm>
            <a:off x="2133360" y="1368360"/>
            <a:ext cx="1186200" cy="1153080"/>
          </a:xfrm>
          <a:prstGeom prst="rect">
            <a:avLst/>
          </a:prstGeom>
          <a:ln w="0">
            <a:noFill/>
          </a:ln>
        </p:spPr>
      </p:pic>
      <p:sp>
        <p:nvSpPr>
          <p:cNvPr id="8212" name="Google Shape;589;p63"/>
          <p:cNvSpPr/>
          <p:nvPr/>
        </p:nvSpPr>
        <p:spPr>
          <a:xfrm flipH="1" rot="10800000">
            <a:off x="3319920" y="1941840"/>
            <a:ext cx="173016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13" name="Google Shape;590;p63"/>
          <p:cNvSpPr/>
          <p:nvPr/>
        </p:nvSpPr>
        <p:spPr>
          <a:xfrm>
            <a:off x="5460480" y="1578960"/>
            <a:ext cx="814320" cy="798480"/>
          </a:xfrm>
          <a:prstGeom prst="rect">
            <a:avLst/>
          </a:prstGeom>
          <a:solidFill>
            <a:srgbClr val="ffffff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4" name="Google Shape;591;p63"/>
          <p:cNvSpPr/>
          <p:nvPr/>
        </p:nvSpPr>
        <p:spPr>
          <a:xfrm>
            <a:off x="5460480" y="180504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5" name="Google Shape;592;p63"/>
          <p:cNvSpPr/>
          <p:nvPr/>
        </p:nvSpPr>
        <p:spPr>
          <a:xfrm>
            <a:off x="5460480" y="199944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6" name="Google Shape;593;p63"/>
          <p:cNvSpPr/>
          <p:nvPr/>
        </p:nvSpPr>
        <p:spPr>
          <a:xfrm>
            <a:off x="5455440" y="219780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7" name="Google Shape;594;p63"/>
          <p:cNvSpPr/>
          <p:nvPr/>
        </p:nvSpPr>
        <p:spPr>
          <a:xfrm>
            <a:off x="5460480" y="237780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8" name="Google Shape;595;p63"/>
          <p:cNvSpPr/>
          <p:nvPr/>
        </p:nvSpPr>
        <p:spPr>
          <a:xfrm>
            <a:off x="5649840" y="157356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9" name="Google Shape;596;p63"/>
          <p:cNvSpPr/>
          <p:nvPr/>
        </p:nvSpPr>
        <p:spPr>
          <a:xfrm>
            <a:off x="5855040" y="157356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0" name="Google Shape;597;p63"/>
          <p:cNvSpPr/>
          <p:nvPr/>
        </p:nvSpPr>
        <p:spPr>
          <a:xfrm>
            <a:off x="6059880" y="157356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1" name="Google Shape;598;p63"/>
          <p:cNvSpPr/>
          <p:nvPr/>
        </p:nvSpPr>
        <p:spPr>
          <a:xfrm>
            <a:off x="6265080" y="157356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2" name="Google Shape;599;p63"/>
          <p:cNvSpPr/>
          <p:nvPr/>
        </p:nvSpPr>
        <p:spPr>
          <a:xfrm>
            <a:off x="6275520" y="1594440"/>
            <a:ext cx="331560" cy="86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3" name="Google Shape;600;p63"/>
          <p:cNvSpPr/>
          <p:nvPr/>
        </p:nvSpPr>
        <p:spPr>
          <a:xfrm>
            <a:off x="5489280" y="2377800"/>
            <a:ext cx="814320" cy="86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4" name="Google Shape;601;p63"/>
          <p:cNvSpPr/>
          <p:nvPr/>
        </p:nvSpPr>
        <p:spPr>
          <a:xfrm>
            <a:off x="5450040" y="1573560"/>
            <a:ext cx="404280" cy="231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5" name="Google Shape;602;p63"/>
          <p:cNvSpPr/>
          <p:nvPr/>
        </p:nvSpPr>
        <p:spPr>
          <a:xfrm>
            <a:off x="6059880" y="2204640"/>
            <a:ext cx="214920" cy="172800"/>
          </a:xfrm>
          <a:prstGeom prst="rect">
            <a:avLst/>
          </a:prstGeom>
          <a:solidFill>
            <a:srgbClr val="000000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26" name="Google Shape;603;p63" descr=""/>
          <p:cNvPicPr/>
          <p:nvPr/>
        </p:nvPicPr>
        <p:blipFill>
          <a:blip r:embed="rId2"/>
          <a:stretch/>
        </p:blipFill>
        <p:spPr>
          <a:xfrm>
            <a:off x="2161440" y="2692440"/>
            <a:ext cx="1129680" cy="1153080"/>
          </a:xfrm>
          <a:prstGeom prst="rect">
            <a:avLst/>
          </a:prstGeom>
          <a:ln w="0">
            <a:noFill/>
          </a:ln>
        </p:spPr>
      </p:pic>
      <p:sp>
        <p:nvSpPr>
          <p:cNvPr id="8227" name="Google Shape;604;p63"/>
          <p:cNvSpPr/>
          <p:nvPr/>
        </p:nvSpPr>
        <p:spPr>
          <a:xfrm flipH="1" rot="10800000">
            <a:off x="3377880" y="3267720"/>
            <a:ext cx="173016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28" name="Google Shape;605;p63"/>
          <p:cNvSpPr/>
          <p:nvPr/>
        </p:nvSpPr>
        <p:spPr>
          <a:xfrm>
            <a:off x="5434200" y="2840400"/>
            <a:ext cx="814320" cy="798480"/>
          </a:xfrm>
          <a:prstGeom prst="rect">
            <a:avLst/>
          </a:prstGeom>
          <a:solidFill>
            <a:srgbClr val="ffffff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9" name="Google Shape;606;p63"/>
          <p:cNvSpPr/>
          <p:nvPr/>
        </p:nvSpPr>
        <p:spPr>
          <a:xfrm>
            <a:off x="5434200" y="306648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0" name="Google Shape;607;p63"/>
          <p:cNvSpPr/>
          <p:nvPr/>
        </p:nvSpPr>
        <p:spPr>
          <a:xfrm>
            <a:off x="5434200" y="326088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1" name="Google Shape;608;p63"/>
          <p:cNvSpPr/>
          <p:nvPr/>
        </p:nvSpPr>
        <p:spPr>
          <a:xfrm>
            <a:off x="5428800" y="345924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2" name="Google Shape;609;p63"/>
          <p:cNvSpPr/>
          <p:nvPr/>
        </p:nvSpPr>
        <p:spPr>
          <a:xfrm>
            <a:off x="5434200" y="3639240"/>
            <a:ext cx="1082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3" name="Google Shape;610;p63"/>
          <p:cNvSpPr/>
          <p:nvPr/>
        </p:nvSpPr>
        <p:spPr>
          <a:xfrm>
            <a:off x="5623560" y="283500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4" name="Google Shape;611;p63"/>
          <p:cNvSpPr/>
          <p:nvPr/>
        </p:nvSpPr>
        <p:spPr>
          <a:xfrm>
            <a:off x="5828400" y="283500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5" name="Google Shape;612;p63"/>
          <p:cNvSpPr/>
          <p:nvPr/>
        </p:nvSpPr>
        <p:spPr>
          <a:xfrm>
            <a:off x="6033600" y="283500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6" name="Google Shape;613;p63"/>
          <p:cNvSpPr/>
          <p:nvPr/>
        </p:nvSpPr>
        <p:spPr>
          <a:xfrm>
            <a:off x="6238440" y="2835000"/>
            <a:ext cx="10080" cy="99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7" name="Google Shape;614;p63"/>
          <p:cNvSpPr/>
          <p:nvPr/>
        </p:nvSpPr>
        <p:spPr>
          <a:xfrm>
            <a:off x="6248880" y="2855880"/>
            <a:ext cx="331560" cy="86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8" name="Google Shape;615;p63"/>
          <p:cNvSpPr/>
          <p:nvPr/>
        </p:nvSpPr>
        <p:spPr>
          <a:xfrm>
            <a:off x="5463000" y="3639240"/>
            <a:ext cx="814320" cy="862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9" name="Google Shape;616;p63"/>
          <p:cNvSpPr/>
          <p:nvPr/>
        </p:nvSpPr>
        <p:spPr>
          <a:xfrm>
            <a:off x="5631480" y="2831400"/>
            <a:ext cx="404280" cy="2311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0" name="Google Shape;617;p63"/>
          <p:cNvSpPr/>
          <p:nvPr/>
        </p:nvSpPr>
        <p:spPr>
          <a:xfrm>
            <a:off x="6033600" y="3466080"/>
            <a:ext cx="214920" cy="172800"/>
          </a:xfrm>
          <a:prstGeom prst="rect">
            <a:avLst/>
          </a:prstGeom>
          <a:solidFill>
            <a:srgbClr val="000000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1" name="Google Shape;618;p63"/>
          <p:cNvSpPr/>
          <p:nvPr/>
        </p:nvSpPr>
        <p:spPr>
          <a:xfrm>
            <a:off x="411840" y="426960"/>
            <a:ext cx="60580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Результат применения 2x2 MaxPooling’а к картам активаций: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151;p28" descr=""/>
          <p:cNvPicPr/>
          <p:nvPr/>
        </p:nvPicPr>
        <p:blipFill>
          <a:blip r:embed="rId1"/>
          <a:stretch/>
        </p:blipFill>
        <p:spPr>
          <a:xfrm>
            <a:off x="763200" y="554760"/>
            <a:ext cx="6654240" cy="88164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152;p28" descr=""/>
          <p:cNvPicPr/>
          <p:nvPr/>
        </p:nvPicPr>
        <p:blipFill>
          <a:blip r:embed="rId2"/>
          <a:stretch/>
        </p:blipFill>
        <p:spPr>
          <a:xfrm>
            <a:off x="877680" y="2030400"/>
            <a:ext cx="6795360" cy="2718000"/>
          </a:xfrm>
          <a:prstGeom prst="rect">
            <a:avLst/>
          </a:prstGeom>
          <a:ln w="0">
            <a:noFill/>
          </a:ln>
        </p:spPr>
      </p:pic>
      <p:sp>
        <p:nvSpPr>
          <p:cNvPr id="306" name="Google Shape;153;p28"/>
          <p:cNvSpPr/>
          <p:nvPr/>
        </p:nvSpPr>
        <p:spPr>
          <a:xfrm>
            <a:off x="811800" y="1388520"/>
            <a:ext cx="6705360" cy="58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База данных изображений, поделенных на 1000 классов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CD228E2-61BA-4942-9CB0-1E1A6A8FD64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AlexNet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3" name="PlaceHolder 2"/>
          <p:cNvSpPr>
            <a:spLocks noGrp="1"/>
          </p:cNvSpPr>
          <p:nvPr>
            <p:ph type="sldNum" idx="4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1A3626A-2E95-467F-BF36-B2C7EFD8B65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8244" name="Google Shape;625;p64" descr=""/>
          <p:cNvPicPr/>
          <p:nvPr/>
        </p:nvPicPr>
        <p:blipFill>
          <a:blip r:embed="rId1"/>
          <a:stretch/>
        </p:blipFill>
        <p:spPr>
          <a:xfrm>
            <a:off x="1332720" y="2244240"/>
            <a:ext cx="6477840" cy="2175840"/>
          </a:xfrm>
          <a:prstGeom prst="rect">
            <a:avLst/>
          </a:prstGeom>
          <a:ln w="0">
            <a:noFill/>
          </a:ln>
        </p:spPr>
      </p:pic>
      <p:sp>
        <p:nvSpPr>
          <p:cNvPr id="8245" name="Google Shape;626;p64"/>
          <p:cNvSpPr/>
          <p:nvPr/>
        </p:nvSpPr>
        <p:spPr>
          <a:xfrm rot="16200000">
            <a:off x="3966480" y="-135360"/>
            <a:ext cx="168120" cy="419652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6" name="Google Shape;627;p64"/>
          <p:cNvSpPr/>
          <p:nvPr/>
        </p:nvSpPr>
        <p:spPr>
          <a:xfrm>
            <a:off x="3186720" y="1523160"/>
            <a:ext cx="209268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Conv + pool + ReLU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47" name="Google Shape;628;p64"/>
          <p:cNvSpPr/>
          <p:nvPr/>
        </p:nvSpPr>
        <p:spPr>
          <a:xfrm rot="16200000">
            <a:off x="6867000" y="1160640"/>
            <a:ext cx="168120" cy="160344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8" name="Google Shape;629;p64"/>
          <p:cNvSpPr/>
          <p:nvPr/>
        </p:nvSpPr>
        <p:spPr>
          <a:xfrm>
            <a:off x="92520" y="4749840"/>
            <a:ext cx="7578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Raleway"/>
                <a:ea typeface="Raleway"/>
                <a:hlinkClick r:id="rId2"/>
              </a:rPr>
              <a:t>статья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49" name="Google Shape;630;p64"/>
          <p:cNvSpPr/>
          <p:nvPr/>
        </p:nvSpPr>
        <p:spPr>
          <a:xfrm>
            <a:off x="6320160" y="1523160"/>
            <a:ext cx="234252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Linear + ReLU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50" name=""/>
          <p:cNvSpPr/>
          <p:nvPr/>
        </p:nvSpPr>
        <p:spPr>
          <a:xfrm>
            <a:off x="6154920" y="174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1" name=""/>
          <p:cNvSpPr/>
          <p:nvPr/>
        </p:nvSpPr>
        <p:spPr>
          <a:xfrm flipV="1">
            <a:off x="6154920" y="174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2" name=""/>
          <p:cNvSpPr/>
          <p:nvPr/>
        </p:nvSpPr>
        <p:spPr>
          <a:xfrm flipV="1">
            <a:off x="6154920" y="1739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3" name=""/>
          <p:cNvSpPr/>
          <p:nvPr/>
        </p:nvSpPr>
        <p:spPr>
          <a:xfrm flipV="1">
            <a:off x="6154920" y="1735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4" name=""/>
          <p:cNvSpPr/>
          <p:nvPr/>
        </p:nvSpPr>
        <p:spPr>
          <a:xfrm flipV="1">
            <a:off x="6154920" y="1725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5" name=""/>
          <p:cNvSpPr/>
          <p:nvPr/>
        </p:nvSpPr>
        <p:spPr>
          <a:xfrm flipV="1">
            <a:off x="6154920" y="1720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6" name=""/>
          <p:cNvSpPr/>
          <p:nvPr/>
        </p:nvSpPr>
        <p:spPr>
          <a:xfrm flipV="1">
            <a:off x="6154920" y="1716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7" name=""/>
          <p:cNvSpPr/>
          <p:nvPr/>
        </p:nvSpPr>
        <p:spPr>
          <a:xfrm flipV="1">
            <a:off x="6154920" y="1706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8" name=""/>
          <p:cNvSpPr/>
          <p:nvPr/>
        </p:nvSpPr>
        <p:spPr>
          <a:xfrm flipH="1" flipV="1">
            <a:off x="6149880" y="1682640"/>
            <a:ext cx="50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9" name=""/>
          <p:cNvSpPr/>
          <p:nvPr/>
        </p:nvSpPr>
        <p:spPr>
          <a:xfrm flipV="1">
            <a:off x="6149880" y="1673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0" name=""/>
          <p:cNvSpPr/>
          <p:nvPr/>
        </p:nvSpPr>
        <p:spPr>
          <a:xfrm flipV="1">
            <a:off x="6149880" y="1668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1" name=""/>
          <p:cNvSpPr/>
          <p:nvPr/>
        </p:nvSpPr>
        <p:spPr>
          <a:xfrm flipV="1">
            <a:off x="6149880" y="1658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2" name=""/>
          <p:cNvSpPr/>
          <p:nvPr/>
        </p:nvSpPr>
        <p:spPr>
          <a:xfrm flipV="1">
            <a:off x="6149880" y="16398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3" name=""/>
          <p:cNvSpPr/>
          <p:nvPr/>
        </p:nvSpPr>
        <p:spPr>
          <a:xfrm flipH="1" flipV="1">
            <a:off x="6145200" y="1630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4" name=""/>
          <p:cNvSpPr/>
          <p:nvPr/>
        </p:nvSpPr>
        <p:spPr>
          <a:xfrm flipV="1">
            <a:off x="6145200" y="1606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5" name=""/>
          <p:cNvSpPr/>
          <p:nvPr/>
        </p:nvSpPr>
        <p:spPr>
          <a:xfrm flipH="1" flipV="1">
            <a:off x="6140520" y="1601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6" name=""/>
          <p:cNvSpPr/>
          <p:nvPr/>
        </p:nvSpPr>
        <p:spPr>
          <a:xfrm flipV="1">
            <a:off x="6140520" y="15825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7" name=""/>
          <p:cNvSpPr/>
          <p:nvPr/>
        </p:nvSpPr>
        <p:spPr>
          <a:xfrm flipV="1">
            <a:off x="6140520" y="15685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8" name=""/>
          <p:cNvSpPr/>
          <p:nvPr/>
        </p:nvSpPr>
        <p:spPr>
          <a:xfrm flipV="1">
            <a:off x="6140520" y="1563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9" name=""/>
          <p:cNvSpPr/>
          <p:nvPr/>
        </p:nvSpPr>
        <p:spPr>
          <a:xfrm flipH="1" flipV="1">
            <a:off x="6135840" y="1554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0" name=""/>
          <p:cNvSpPr/>
          <p:nvPr/>
        </p:nvSpPr>
        <p:spPr>
          <a:xfrm flipV="1">
            <a:off x="6135840" y="1549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1" name=""/>
          <p:cNvSpPr/>
          <p:nvPr/>
        </p:nvSpPr>
        <p:spPr>
          <a:xfrm flipV="1">
            <a:off x="6140520" y="1544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2" name=""/>
          <p:cNvSpPr/>
          <p:nvPr/>
        </p:nvSpPr>
        <p:spPr>
          <a:xfrm flipV="1">
            <a:off x="6140520" y="153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3" name=""/>
          <p:cNvSpPr/>
          <p:nvPr/>
        </p:nvSpPr>
        <p:spPr>
          <a:xfrm>
            <a:off x="6140520" y="1539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4" name=""/>
          <p:cNvSpPr/>
          <p:nvPr/>
        </p:nvSpPr>
        <p:spPr>
          <a:xfrm flipV="1">
            <a:off x="6145200" y="1535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5" name=""/>
          <p:cNvSpPr/>
          <p:nvPr/>
        </p:nvSpPr>
        <p:spPr>
          <a:xfrm>
            <a:off x="6154920" y="1535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6" name=""/>
          <p:cNvSpPr/>
          <p:nvPr/>
        </p:nvSpPr>
        <p:spPr>
          <a:xfrm>
            <a:off x="6159600" y="1535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7" name=""/>
          <p:cNvSpPr/>
          <p:nvPr/>
        </p:nvSpPr>
        <p:spPr>
          <a:xfrm>
            <a:off x="6164280" y="1535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8" name=""/>
          <p:cNvSpPr/>
          <p:nvPr/>
        </p:nvSpPr>
        <p:spPr>
          <a:xfrm>
            <a:off x="6183360" y="1535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9" name=""/>
          <p:cNvSpPr/>
          <p:nvPr/>
        </p:nvSpPr>
        <p:spPr>
          <a:xfrm>
            <a:off x="6188040" y="153504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0" name=""/>
          <p:cNvSpPr/>
          <p:nvPr/>
        </p:nvSpPr>
        <p:spPr>
          <a:xfrm>
            <a:off x="6212160" y="1539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1" name=""/>
          <p:cNvSpPr/>
          <p:nvPr/>
        </p:nvSpPr>
        <p:spPr>
          <a:xfrm>
            <a:off x="6221520" y="15397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2" name=""/>
          <p:cNvSpPr/>
          <p:nvPr/>
        </p:nvSpPr>
        <p:spPr>
          <a:xfrm>
            <a:off x="6255000" y="1544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3" name=""/>
          <p:cNvSpPr/>
          <p:nvPr/>
        </p:nvSpPr>
        <p:spPr>
          <a:xfrm>
            <a:off x="6274080" y="154440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4" name=""/>
          <p:cNvSpPr/>
          <p:nvPr/>
        </p:nvSpPr>
        <p:spPr>
          <a:xfrm>
            <a:off x="6288120" y="1549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5" name=""/>
          <p:cNvSpPr/>
          <p:nvPr/>
        </p:nvSpPr>
        <p:spPr>
          <a:xfrm>
            <a:off x="6297840" y="1549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6" name=""/>
          <p:cNvSpPr/>
          <p:nvPr/>
        </p:nvSpPr>
        <p:spPr>
          <a:xfrm>
            <a:off x="6312240" y="154944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7" name=""/>
          <p:cNvSpPr/>
          <p:nvPr/>
        </p:nvSpPr>
        <p:spPr>
          <a:xfrm>
            <a:off x="6350400" y="1549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8" name=""/>
          <p:cNvSpPr/>
          <p:nvPr/>
        </p:nvSpPr>
        <p:spPr>
          <a:xfrm>
            <a:off x="6364440" y="1549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9" name=""/>
          <p:cNvSpPr/>
          <p:nvPr/>
        </p:nvSpPr>
        <p:spPr>
          <a:xfrm flipV="1">
            <a:off x="6378840" y="154440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0" name=""/>
          <p:cNvSpPr/>
          <p:nvPr/>
        </p:nvSpPr>
        <p:spPr>
          <a:xfrm>
            <a:off x="6407640" y="15444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1" name=""/>
          <p:cNvSpPr/>
          <p:nvPr/>
        </p:nvSpPr>
        <p:spPr>
          <a:xfrm>
            <a:off x="6431400" y="1544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2" name=""/>
          <p:cNvSpPr/>
          <p:nvPr/>
        </p:nvSpPr>
        <p:spPr>
          <a:xfrm>
            <a:off x="6445440" y="15444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3" name=""/>
          <p:cNvSpPr/>
          <p:nvPr/>
        </p:nvSpPr>
        <p:spPr>
          <a:xfrm flipV="1">
            <a:off x="6474240" y="15397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4" name=""/>
          <p:cNvSpPr/>
          <p:nvPr/>
        </p:nvSpPr>
        <p:spPr>
          <a:xfrm>
            <a:off x="6502680" y="1539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5" name=""/>
          <p:cNvSpPr/>
          <p:nvPr/>
        </p:nvSpPr>
        <p:spPr>
          <a:xfrm>
            <a:off x="6517080" y="153972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6" name=""/>
          <p:cNvSpPr/>
          <p:nvPr/>
        </p:nvSpPr>
        <p:spPr>
          <a:xfrm flipV="1">
            <a:off x="6545880" y="15350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7" name=""/>
          <p:cNvSpPr/>
          <p:nvPr/>
        </p:nvSpPr>
        <p:spPr>
          <a:xfrm>
            <a:off x="6559920" y="1535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8" name=""/>
          <p:cNvSpPr/>
          <p:nvPr/>
        </p:nvSpPr>
        <p:spPr>
          <a:xfrm>
            <a:off x="6574320" y="1535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9" name=""/>
          <p:cNvSpPr/>
          <p:nvPr/>
        </p:nvSpPr>
        <p:spPr>
          <a:xfrm>
            <a:off x="6588720" y="1535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0" name=""/>
          <p:cNvSpPr/>
          <p:nvPr/>
        </p:nvSpPr>
        <p:spPr>
          <a:xfrm flipV="1">
            <a:off x="6603120" y="153036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1" name=""/>
          <p:cNvSpPr/>
          <p:nvPr/>
        </p:nvSpPr>
        <p:spPr>
          <a:xfrm>
            <a:off x="6636240" y="153036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2" name=""/>
          <p:cNvSpPr/>
          <p:nvPr/>
        </p:nvSpPr>
        <p:spPr>
          <a:xfrm>
            <a:off x="6669720" y="1530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3" name=""/>
          <p:cNvSpPr/>
          <p:nvPr/>
        </p:nvSpPr>
        <p:spPr>
          <a:xfrm flipV="1">
            <a:off x="6684120" y="1525320"/>
            <a:ext cx="33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4" name=""/>
          <p:cNvSpPr/>
          <p:nvPr/>
        </p:nvSpPr>
        <p:spPr>
          <a:xfrm>
            <a:off x="6717240" y="15253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5" name=""/>
          <p:cNvSpPr/>
          <p:nvPr/>
        </p:nvSpPr>
        <p:spPr>
          <a:xfrm>
            <a:off x="6755400" y="1525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6" name=""/>
          <p:cNvSpPr/>
          <p:nvPr/>
        </p:nvSpPr>
        <p:spPr>
          <a:xfrm>
            <a:off x="6769800" y="15253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7" name=""/>
          <p:cNvSpPr/>
          <p:nvPr/>
        </p:nvSpPr>
        <p:spPr>
          <a:xfrm>
            <a:off x="6803280" y="1525320"/>
            <a:ext cx="33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8" name=""/>
          <p:cNvSpPr/>
          <p:nvPr/>
        </p:nvSpPr>
        <p:spPr>
          <a:xfrm>
            <a:off x="6836400" y="1530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9" name=""/>
          <p:cNvSpPr/>
          <p:nvPr/>
        </p:nvSpPr>
        <p:spPr>
          <a:xfrm>
            <a:off x="6850800" y="153036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0" name=""/>
          <p:cNvSpPr/>
          <p:nvPr/>
        </p:nvSpPr>
        <p:spPr>
          <a:xfrm>
            <a:off x="6884280" y="153036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1" name=""/>
          <p:cNvSpPr/>
          <p:nvPr/>
        </p:nvSpPr>
        <p:spPr>
          <a:xfrm>
            <a:off x="6917760" y="1535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2" name=""/>
          <p:cNvSpPr/>
          <p:nvPr/>
        </p:nvSpPr>
        <p:spPr>
          <a:xfrm>
            <a:off x="6936840" y="153504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3" name=""/>
          <p:cNvSpPr/>
          <p:nvPr/>
        </p:nvSpPr>
        <p:spPr>
          <a:xfrm>
            <a:off x="6969960" y="15397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4" name=""/>
          <p:cNvSpPr/>
          <p:nvPr/>
        </p:nvSpPr>
        <p:spPr>
          <a:xfrm>
            <a:off x="7003440" y="15397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5" name=""/>
          <p:cNvSpPr/>
          <p:nvPr/>
        </p:nvSpPr>
        <p:spPr>
          <a:xfrm>
            <a:off x="7022520" y="154440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6" name=""/>
          <p:cNvSpPr/>
          <p:nvPr/>
        </p:nvSpPr>
        <p:spPr>
          <a:xfrm>
            <a:off x="7056000" y="1549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7" name=""/>
          <p:cNvSpPr/>
          <p:nvPr/>
        </p:nvSpPr>
        <p:spPr>
          <a:xfrm>
            <a:off x="7070040" y="1549440"/>
            <a:ext cx="288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8" name=""/>
          <p:cNvSpPr/>
          <p:nvPr/>
        </p:nvSpPr>
        <p:spPr>
          <a:xfrm>
            <a:off x="7098840" y="155880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9" name=""/>
          <p:cNvSpPr/>
          <p:nvPr/>
        </p:nvSpPr>
        <p:spPr>
          <a:xfrm>
            <a:off x="7131960" y="156348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0" name=""/>
          <p:cNvSpPr/>
          <p:nvPr/>
        </p:nvSpPr>
        <p:spPr>
          <a:xfrm>
            <a:off x="7160760" y="15685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1" name=""/>
          <p:cNvSpPr/>
          <p:nvPr/>
        </p:nvSpPr>
        <p:spPr>
          <a:xfrm>
            <a:off x="7179840" y="15685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2" name=""/>
          <p:cNvSpPr/>
          <p:nvPr/>
        </p:nvSpPr>
        <p:spPr>
          <a:xfrm>
            <a:off x="7213320" y="15685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3" name=""/>
          <p:cNvSpPr/>
          <p:nvPr/>
        </p:nvSpPr>
        <p:spPr>
          <a:xfrm>
            <a:off x="7227360" y="15732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4" name=""/>
          <p:cNvSpPr/>
          <p:nvPr/>
        </p:nvSpPr>
        <p:spPr>
          <a:xfrm flipV="1">
            <a:off x="7260840" y="15685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5" name=""/>
          <p:cNvSpPr/>
          <p:nvPr/>
        </p:nvSpPr>
        <p:spPr>
          <a:xfrm>
            <a:off x="7289280" y="15685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6" name=""/>
          <p:cNvSpPr/>
          <p:nvPr/>
        </p:nvSpPr>
        <p:spPr>
          <a:xfrm>
            <a:off x="7322760" y="1568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7" name=""/>
          <p:cNvSpPr/>
          <p:nvPr/>
        </p:nvSpPr>
        <p:spPr>
          <a:xfrm flipV="1">
            <a:off x="7337160" y="156348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8" name=""/>
          <p:cNvSpPr/>
          <p:nvPr/>
        </p:nvSpPr>
        <p:spPr>
          <a:xfrm>
            <a:off x="7365600" y="1563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9" name=""/>
          <p:cNvSpPr/>
          <p:nvPr/>
        </p:nvSpPr>
        <p:spPr>
          <a:xfrm>
            <a:off x="7380000" y="15634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0" name=""/>
          <p:cNvSpPr/>
          <p:nvPr/>
        </p:nvSpPr>
        <p:spPr>
          <a:xfrm>
            <a:off x="7403760" y="156348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1" name=""/>
          <p:cNvSpPr/>
          <p:nvPr/>
        </p:nvSpPr>
        <p:spPr>
          <a:xfrm>
            <a:off x="7432560" y="15685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2" name=""/>
          <p:cNvSpPr/>
          <p:nvPr/>
        </p:nvSpPr>
        <p:spPr>
          <a:xfrm>
            <a:off x="7461000" y="1568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3" name=""/>
          <p:cNvSpPr/>
          <p:nvPr/>
        </p:nvSpPr>
        <p:spPr>
          <a:xfrm>
            <a:off x="7475400" y="15685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4" name=""/>
          <p:cNvSpPr/>
          <p:nvPr/>
        </p:nvSpPr>
        <p:spPr>
          <a:xfrm>
            <a:off x="7503840" y="1568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5" name=""/>
          <p:cNvSpPr/>
          <p:nvPr/>
        </p:nvSpPr>
        <p:spPr>
          <a:xfrm>
            <a:off x="7518240" y="15732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6" name=""/>
          <p:cNvSpPr/>
          <p:nvPr/>
        </p:nvSpPr>
        <p:spPr>
          <a:xfrm>
            <a:off x="7547040" y="157320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7" name=""/>
          <p:cNvSpPr/>
          <p:nvPr/>
        </p:nvSpPr>
        <p:spPr>
          <a:xfrm>
            <a:off x="7575480" y="157320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8" name=""/>
          <p:cNvSpPr/>
          <p:nvPr/>
        </p:nvSpPr>
        <p:spPr>
          <a:xfrm>
            <a:off x="7604280" y="15778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9" name=""/>
          <p:cNvSpPr/>
          <p:nvPr/>
        </p:nvSpPr>
        <p:spPr>
          <a:xfrm>
            <a:off x="7618320" y="157788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0" name=""/>
          <p:cNvSpPr/>
          <p:nvPr/>
        </p:nvSpPr>
        <p:spPr>
          <a:xfrm>
            <a:off x="7647120" y="15778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1" name=""/>
          <p:cNvSpPr/>
          <p:nvPr/>
        </p:nvSpPr>
        <p:spPr>
          <a:xfrm>
            <a:off x="7661160" y="157788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2" name=""/>
          <p:cNvSpPr/>
          <p:nvPr/>
        </p:nvSpPr>
        <p:spPr>
          <a:xfrm>
            <a:off x="7689960" y="15778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3" name=""/>
          <p:cNvSpPr/>
          <p:nvPr/>
        </p:nvSpPr>
        <p:spPr>
          <a:xfrm>
            <a:off x="7718400" y="157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4" name=""/>
          <p:cNvSpPr/>
          <p:nvPr/>
        </p:nvSpPr>
        <p:spPr>
          <a:xfrm>
            <a:off x="7732800" y="157788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5" name=""/>
          <p:cNvSpPr/>
          <p:nvPr/>
        </p:nvSpPr>
        <p:spPr>
          <a:xfrm>
            <a:off x="7761600" y="15778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6" name=""/>
          <p:cNvSpPr/>
          <p:nvPr/>
        </p:nvSpPr>
        <p:spPr>
          <a:xfrm>
            <a:off x="7790040" y="1577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7" name=""/>
          <p:cNvSpPr/>
          <p:nvPr/>
        </p:nvSpPr>
        <p:spPr>
          <a:xfrm>
            <a:off x="7813800" y="157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8" name=""/>
          <p:cNvSpPr/>
          <p:nvPr/>
        </p:nvSpPr>
        <p:spPr>
          <a:xfrm>
            <a:off x="7828200" y="1577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9" name=""/>
          <p:cNvSpPr/>
          <p:nvPr/>
        </p:nvSpPr>
        <p:spPr>
          <a:xfrm>
            <a:off x="7851960" y="157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0" name=""/>
          <p:cNvSpPr/>
          <p:nvPr/>
        </p:nvSpPr>
        <p:spPr>
          <a:xfrm flipV="1">
            <a:off x="7861680" y="1573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1" name=""/>
          <p:cNvSpPr/>
          <p:nvPr/>
        </p:nvSpPr>
        <p:spPr>
          <a:xfrm flipV="1">
            <a:off x="7880760" y="15685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2" name=""/>
          <p:cNvSpPr/>
          <p:nvPr/>
        </p:nvSpPr>
        <p:spPr>
          <a:xfrm flipV="1">
            <a:off x="7899840" y="15634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3" name=""/>
          <p:cNvSpPr/>
          <p:nvPr/>
        </p:nvSpPr>
        <p:spPr>
          <a:xfrm flipV="1">
            <a:off x="7909200" y="155412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4" name=""/>
          <p:cNvSpPr/>
          <p:nvPr/>
        </p:nvSpPr>
        <p:spPr>
          <a:xfrm flipV="1">
            <a:off x="7928280" y="15444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5" name=""/>
          <p:cNvSpPr/>
          <p:nvPr/>
        </p:nvSpPr>
        <p:spPr>
          <a:xfrm>
            <a:off x="7942680" y="1544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6" name=""/>
          <p:cNvSpPr/>
          <p:nvPr/>
        </p:nvSpPr>
        <p:spPr>
          <a:xfrm flipV="1">
            <a:off x="7947360" y="15350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7" name=""/>
          <p:cNvSpPr/>
          <p:nvPr/>
        </p:nvSpPr>
        <p:spPr>
          <a:xfrm flipV="1">
            <a:off x="7961760" y="1530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8" name=""/>
          <p:cNvSpPr/>
          <p:nvPr/>
        </p:nvSpPr>
        <p:spPr>
          <a:xfrm flipV="1">
            <a:off x="7971120" y="1525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9" name=""/>
          <p:cNvSpPr/>
          <p:nvPr/>
        </p:nvSpPr>
        <p:spPr>
          <a:xfrm flipV="1">
            <a:off x="7975800" y="1520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0" name=""/>
          <p:cNvSpPr/>
          <p:nvPr/>
        </p:nvSpPr>
        <p:spPr>
          <a:xfrm>
            <a:off x="7980840" y="1520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1" name=""/>
          <p:cNvSpPr/>
          <p:nvPr/>
        </p:nvSpPr>
        <p:spPr>
          <a:xfrm flipV="1">
            <a:off x="7985520" y="1515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2" name=""/>
          <p:cNvSpPr/>
          <p:nvPr/>
        </p:nvSpPr>
        <p:spPr>
          <a:xfrm>
            <a:off x="7990200" y="1515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3" name=""/>
          <p:cNvSpPr/>
          <p:nvPr/>
        </p:nvSpPr>
        <p:spPr>
          <a:xfrm>
            <a:off x="7994880" y="1515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4" name=""/>
          <p:cNvSpPr/>
          <p:nvPr/>
        </p:nvSpPr>
        <p:spPr>
          <a:xfrm>
            <a:off x="7999920" y="1515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5" name=""/>
          <p:cNvSpPr/>
          <p:nvPr/>
        </p:nvSpPr>
        <p:spPr>
          <a:xfrm>
            <a:off x="7999920" y="1520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6" name=""/>
          <p:cNvSpPr/>
          <p:nvPr/>
        </p:nvSpPr>
        <p:spPr>
          <a:xfrm>
            <a:off x="8004600" y="152532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7" name=""/>
          <p:cNvSpPr/>
          <p:nvPr/>
        </p:nvSpPr>
        <p:spPr>
          <a:xfrm>
            <a:off x="8009280" y="15541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8" name=""/>
          <p:cNvSpPr/>
          <p:nvPr/>
        </p:nvSpPr>
        <p:spPr>
          <a:xfrm>
            <a:off x="8013960" y="15778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9" name=""/>
          <p:cNvSpPr/>
          <p:nvPr/>
        </p:nvSpPr>
        <p:spPr>
          <a:xfrm>
            <a:off x="8019000" y="1592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0" name=""/>
          <p:cNvSpPr/>
          <p:nvPr/>
        </p:nvSpPr>
        <p:spPr>
          <a:xfrm>
            <a:off x="8023680" y="160164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1" name=""/>
          <p:cNvSpPr/>
          <p:nvPr/>
        </p:nvSpPr>
        <p:spPr>
          <a:xfrm>
            <a:off x="8028360" y="16304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2" name=""/>
          <p:cNvSpPr/>
          <p:nvPr/>
        </p:nvSpPr>
        <p:spPr>
          <a:xfrm>
            <a:off x="8028360" y="164448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3" name=""/>
          <p:cNvSpPr/>
          <p:nvPr/>
        </p:nvSpPr>
        <p:spPr>
          <a:xfrm flipH="1" flipV="1">
            <a:off x="6364440" y="1101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4" name=""/>
          <p:cNvSpPr/>
          <p:nvPr/>
        </p:nvSpPr>
        <p:spPr>
          <a:xfrm flipV="1">
            <a:off x="6364440" y="1096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5" name=""/>
          <p:cNvSpPr/>
          <p:nvPr/>
        </p:nvSpPr>
        <p:spPr>
          <a:xfrm flipH="1" flipV="1">
            <a:off x="6359760" y="1091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6" name=""/>
          <p:cNvSpPr/>
          <p:nvPr/>
        </p:nvSpPr>
        <p:spPr>
          <a:xfrm flipH="1" flipV="1">
            <a:off x="635508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7" name=""/>
          <p:cNvSpPr/>
          <p:nvPr/>
        </p:nvSpPr>
        <p:spPr>
          <a:xfrm flipV="1">
            <a:off x="6355080" y="1082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8" name=""/>
          <p:cNvSpPr/>
          <p:nvPr/>
        </p:nvSpPr>
        <p:spPr>
          <a:xfrm flipH="1" flipV="1">
            <a:off x="6350400" y="107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9" name=""/>
          <p:cNvSpPr/>
          <p:nvPr/>
        </p:nvSpPr>
        <p:spPr>
          <a:xfrm flipH="1" flipV="1">
            <a:off x="6345360" y="10724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0" name=""/>
          <p:cNvSpPr/>
          <p:nvPr/>
        </p:nvSpPr>
        <p:spPr>
          <a:xfrm flipH="1" flipV="1">
            <a:off x="6340680" y="1067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1" name=""/>
          <p:cNvSpPr/>
          <p:nvPr/>
        </p:nvSpPr>
        <p:spPr>
          <a:xfrm flipH="1">
            <a:off x="6331320" y="1067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2" name=""/>
          <p:cNvSpPr/>
          <p:nvPr/>
        </p:nvSpPr>
        <p:spPr>
          <a:xfrm flipH="1">
            <a:off x="6326280" y="1067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3" name=""/>
          <p:cNvSpPr/>
          <p:nvPr/>
        </p:nvSpPr>
        <p:spPr>
          <a:xfrm flipH="1">
            <a:off x="6321600" y="106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4" name=""/>
          <p:cNvSpPr/>
          <p:nvPr/>
        </p:nvSpPr>
        <p:spPr>
          <a:xfrm flipH="1">
            <a:off x="6307200" y="106776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5" name=""/>
          <p:cNvSpPr/>
          <p:nvPr/>
        </p:nvSpPr>
        <p:spPr>
          <a:xfrm flipH="1">
            <a:off x="6302520" y="1082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6" name=""/>
          <p:cNvSpPr/>
          <p:nvPr/>
        </p:nvSpPr>
        <p:spPr>
          <a:xfrm flipH="1">
            <a:off x="6293160" y="10868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7" name=""/>
          <p:cNvSpPr/>
          <p:nvPr/>
        </p:nvSpPr>
        <p:spPr>
          <a:xfrm>
            <a:off x="6293160" y="1110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8" name=""/>
          <p:cNvSpPr/>
          <p:nvPr/>
        </p:nvSpPr>
        <p:spPr>
          <a:xfrm flipH="1">
            <a:off x="6288120" y="1120320"/>
            <a:ext cx="5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9" name=""/>
          <p:cNvSpPr/>
          <p:nvPr/>
        </p:nvSpPr>
        <p:spPr>
          <a:xfrm>
            <a:off x="6288120" y="1148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0" name=""/>
          <p:cNvSpPr/>
          <p:nvPr/>
        </p:nvSpPr>
        <p:spPr>
          <a:xfrm>
            <a:off x="6288120" y="1158480"/>
            <a:ext cx="5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1" name=""/>
          <p:cNvSpPr/>
          <p:nvPr/>
        </p:nvSpPr>
        <p:spPr>
          <a:xfrm>
            <a:off x="6293160" y="1186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2" name=""/>
          <p:cNvSpPr/>
          <p:nvPr/>
        </p:nvSpPr>
        <p:spPr>
          <a:xfrm>
            <a:off x="6297840" y="11966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3" name=""/>
          <p:cNvSpPr/>
          <p:nvPr/>
        </p:nvSpPr>
        <p:spPr>
          <a:xfrm>
            <a:off x="6302520" y="12060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4" name=""/>
          <p:cNvSpPr/>
          <p:nvPr/>
        </p:nvSpPr>
        <p:spPr>
          <a:xfrm>
            <a:off x="6316920" y="122040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5" name=""/>
          <p:cNvSpPr/>
          <p:nvPr/>
        </p:nvSpPr>
        <p:spPr>
          <a:xfrm>
            <a:off x="6336000" y="1229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6" name=""/>
          <p:cNvSpPr/>
          <p:nvPr/>
        </p:nvSpPr>
        <p:spPr>
          <a:xfrm flipV="1">
            <a:off x="6340680" y="12250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7" name=""/>
          <p:cNvSpPr/>
          <p:nvPr/>
        </p:nvSpPr>
        <p:spPr>
          <a:xfrm flipV="1">
            <a:off x="6488640" y="963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8" name=""/>
          <p:cNvSpPr/>
          <p:nvPr/>
        </p:nvSpPr>
        <p:spPr>
          <a:xfrm flipH="1">
            <a:off x="6483600" y="963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9" name=""/>
          <p:cNvSpPr/>
          <p:nvPr/>
        </p:nvSpPr>
        <p:spPr>
          <a:xfrm>
            <a:off x="6483600" y="963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0" name=""/>
          <p:cNvSpPr/>
          <p:nvPr/>
        </p:nvSpPr>
        <p:spPr>
          <a:xfrm flipH="1">
            <a:off x="6478920" y="967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1" name=""/>
          <p:cNvSpPr/>
          <p:nvPr/>
        </p:nvSpPr>
        <p:spPr>
          <a:xfrm>
            <a:off x="6478920" y="972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2" name=""/>
          <p:cNvSpPr/>
          <p:nvPr/>
        </p:nvSpPr>
        <p:spPr>
          <a:xfrm flipH="1">
            <a:off x="6474240" y="977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3" name=""/>
          <p:cNvSpPr/>
          <p:nvPr/>
        </p:nvSpPr>
        <p:spPr>
          <a:xfrm flipH="1">
            <a:off x="6469560" y="9867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4" name=""/>
          <p:cNvSpPr/>
          <p:nvPr/>
        </p:nvSpPr>
        <p:spPr>
          <a:xfrm>
            <a:off x="6469560" y="10105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5" name=""/>
          <p:cNvSpPr/>
          <p:nvPr/>
        </p:nvSpPr>
        <p:spPr>
          <a:xfrm>
            <a:off x="6469560" y="1024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6" name=""/>
          <p:cNvSpPr/>
          <p:nvPr/>
        </p:nvSpPr>
        <p:spPr>
          <a:xfrm>
            <a:off x="6469560" y="1034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7" name=""/>
          <p:cNvSpPr/>
          <p:nvPr/>
        </p:nvSpPr>
        <p:spPr>
          <a:xfrm>
            <a:off x="6469560" y="10486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8" name=""/>
          <p:cNvSpPr/>
          <p:nvPr/>
        </p:nvSpPr>
        <p:spPr>
          <a:xfrm>
            <a:off x="6469560" y="1067760"/>
            <a:ext cx="0" cy="716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9" name=""/>
          <p:cNvSpPr/>
          <p:nvPr/>
        </p:nvSpPr>
        <p:spPr>
          <a:xfrm>
            <a:off x="6469560" y="11394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0" name=""/>
          <p:cNvSpPr/>
          <p:nvPr/>
        </p:nvSpPr>
        <p:spPr>
          <a:xfrm>
            <a:off x="6469560" y="11538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1" name=""/>
          <p:cNvSpPr/>
          <p:nvPr/>
        </p:nvSpPr>
        <p:spPr>
          <a:xfrm>
            <a:off x="6469560" y="1167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2" name=""/>
          <p:cNvSpPr/>
          <p:nvPr/>
        </p:nvSpPr>
        <p:spPr>
          <a:xfrm>
            <a:off x="6469560" y="11822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3" name=""/>
          <p:cNvSpPr/>
          <p:nvPr/>
        </p:nvSpPr>
        <p:spPr>
          <a:xfrm>
            <a:off x="6474240" y="1206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4" name=""/>
          <p:cNvSpPr/>
          <p:nvPr/>
        </p:nvSpPr>
        <p:spPr>
          <a:xfrm>
            <a:off x="6474240" y="1215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5" name=""/>
          <p:cNvSpPr/>
          <p:nvPr/>
        </p:nvSpPr>
        <p:spPr>
          <a:xfrm>
            <a:off x="6478920" y="1220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6" name=""/>
          <p:cNvSpPr/>
          <p:nvPr/>
        </p:nvSpPr>
        <p:spPr>
          <a:xfrm flipV="1">
            <a:off x="6478920" y="1220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7" name=""/>
          <p:cNvSpPr/>
          <p:nvPr/>
        </p:nvSpPr>
        <p:spPr>
          <a:xfrm flipV="1">
            <a:off x="6488640" y="12106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8" name=""/>
          <p:cNvSpPr/>
          <p:nvPr/>
        </p:nvSpPr>
        <p:spPr>
          <a:xfrm flipV="1">
            <a:off x="6645960" y="1072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9" name=""/>
          <p:cNvSpPr/>
          <p:nvPr/>
        </p:nvSpPr>
        <p:spPr>
          <a:xfrm flipV="1">
            <a:off x="6645960" y="1067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0" name=""/>
          <p:cNvSpPr/>
          <p:nvPr/>
        </p:nvSpPr>
        <p:spPr>
          <a:xfrm flipH="1" flipV="1">
            <a:off x="6640920" y="1063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1" name=""/>
          <p:cNvSpPr/>
          <p:nvPr/>
        </p:nvSpPr>
        <p:spPr>
          <a:xfrm flipH="1">
            <a:off x="6636240" y="106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2" name=""/>
          <p:cNvSpPr/>
          <p:nvPr/>
        </p:nvSpPr>
        <p:spPr>
          <a:xfrm flipH="1">
            <a:off x="6631560" y="106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3" name=""/>
          <p:cNvSpPr/>
          <p:nvPr/>
        </p:nvSpPr>
        <p:spPr>
          <a:xfrm flipH="1">
            <a:off x="6621840" y="10630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4" name=""/>
          <p:cNvSpPr/>
          <p:nvPr/>
        </p:nvSpPr>
        <p:spPr>
          <a:xfrm flipH="1">
            <a:off x="6617160" y="106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5" name=""/>
          <p:cNvSpPr/>
          <p:nvPr/>
        </p:nvSpPr>
        <p:spPr>
          <a:xfrm flipH="1">
            <a:off x="6598080" y="106776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6" name=""/>
          <p:cNvSpPr/>
          <p:nvPr/>
        </p:nvSpPr>
        <p:spPr>
          <a:xfrm flipH="1">
            <a:off x="6593400" y="1082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7" name=""/>
          <p:cNvSpPr/>
          <p:nvPr/>
        </p:nvSpPr>
        <p:spPr>
          <a:xfrm flipH="1">
            <a:off x="6588720" y="1091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8" name=""/>
          <p:cNvSpPr/>
          <p:nvPr/>
        </p:nvSpPr>
        <p:spPr>
          <a:xfrm flipH="1">
            <a:off x="6584040" y="109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9" name=""/>
          <p:cNvSpPr/>
          <p:nvPr/>
        </p:nvSpPr>
        <p:spPr>
          <a:xfrm flipH="1">
            <a:off x="6569640" y="11012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0" name=""/>
          <p:cNvSpPr/>
          <p:nvPr/>
        </p:nvSpPr>
        <p:spPr>
          <a:xfrm>
            <a:off x="6569640" y="1125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1" name=""/>
          <p:cNvSpPr/>
          <p:nvPr/>
        </p:nvSpPr>
        <p:spPr>
          <a:xfrm flipH="1">
            <a:off x="6564960" y="1134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2" name=""/>
          <p:cNvSpPr/>
          <p:nvPr/>
        </p:nvSpPr>
        <p:spPr>
          <a:xfrm flipH="1">
            <a:off x="6559920" y="11394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3" name=""/>
          <p:cNvSpPr/>
          <p:nvPr/>
        </p:nvSpPr>
        <p:spPr>
          <a:xfrm>
            <a:off x="6559920" y="11538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4" name=""/>
          <p:cNvSpPr/>
          <p:nvPr/>
        </p:nvSpPr>
        <p:spPr>
          <a:xfrm>
            <a:off x="6564960" y="1163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5" name=""/>
          <p:cNvSpPr/>
          <p:nvPr/>
        </p:nvSpPr>
        <p:spPr>
          <a:xfrm>
            <a:off x="6564960" y="1167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6" name=""/>
          <p:cNvSpPr/>
          <p:nvPr/>
        </p:nvSpPr>
        <p:spPr>
          <a:xfrm>
            <a:off x="6564960" y="11728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7" name=""/>
          <p:cNvSpPr/>
          <p:nvPr/>
        </p:nvSpPr>
        <p:spPr>
          <a:xfrm>
            <a:off x="6574320" y="1182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8" name=""/>
          <p:cNvSpPr/>
          <p:nvPr/>
        </p:nvSpPr>
        <p:spPr>
          <a:xfrm>
            <a:off x="6579000" y="1182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9" name=""/>
          <p:cNvSpPr/>
          <p:nvPr/>
        </p:nvSpPr>
        <p:spPr>
          <a:xfrm>
            <a:off x="6584040" y="1182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0" name=""/>
          <p:cNvSpPr/>
          <p:nvPr/>
        </p:nvSpPr>
        <p:spPr>
          <a:xfrm>
            <a:off x="6588720" y="1182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1" name=""/>
          <p:cNvSpPr/>
          <p:nvPr/>
        </p:nvSpPr>
        <p:spPr>
          <a:xfrm flipV="1">
            <a:off x="6593400" y="11728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2" name=""/>
          <p:cNvSpPr/>
          <p:nvPr/>
        </p:nvSpPr>
        <p:spPr>
          <a:xfrm flipV="1">
            <a:off x="6612480" y="11584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3" name=""/>
          <p:cNvSpPr/>
          <p:nvPr/>
        </p:nvSpPr>
        <p:spPr>
          <a:xfrm flipV="1">
            <a:off x="6626880" y="1153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4" name=""/>
          <p:cNvSpPr/>
          <p:nvPr/>
        </p:nvSpPr>
        <p:spPr>
          <a:xfrm flipV="1">
            <a:off x="6636240" y="113472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5" name=""/>
          <p:cNvSpPr/>
          <p:nvPr/>
        </p:nvSpPr>
        <p:spPr>
          <a:xfrm flipV="1">
            <a:off x="6650640" y="11156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6" name=""/>
          <p:cNvSpPr/>
          <p:nvPr/>
        </p:nvSpPr>
        <p:spPr>
          <a:xfrm flipV="1">
            <a:off x="6660000" y="11106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7" name=""/>
          <p:cNvSpPr/>
          <p:nvPr/>
        </p:nvSpPr>
        <p:spPr>
          <a:xfrm flipV="1">
            <a:off x="6665040" y="10965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8" name=""/>
          <p:cNvSpPr/>
          <p:nvPr/>
        </p:nvSpPr>
        <p:spPr>
          <a:xfrm flipV="1">
            <a:off x="6669720" y="1086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9" name=""/>
          <p:cNvSpPr/>
          <p:nvPr/>
        </p:nvSpPr>
        <p:spPr>
          <a:xfrm>
            <a:off x="6669720" y="1086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0" name=""/>
          <p:cNvSpPr/>
          <p:nvPr/>
        </p:nvSpPr>
        <p:spPr>
          <a:xfrm flipH="1">
            <a:off x="6665040" y="1091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1" name=""/>
          <p:cNvSpPr/>
          <p:nvPr/>
        </p:nvSpPr>
        <p:spPr>
          <a:xfrm>
            <a:off x="6665040" y="1105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2" name=""/>
          <p:cNvSpPr/>
          <p:nvPr/>
        </p:nvSpPr>
        <p:spPr>
          <a:xfrm flipH="1">
            <a:off x="6660000" y="11106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3" name=""/>
          <p:cNvSpPr/>
          <p:nvPr/>
        </p:nvSpPr>
        <p:spPr>
          <a:xfrm>
            <a:off x="6660000" y="11203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4" name=""/>
          <p:cNvSpPr/>
          <p:nvPr/>
        </p:nvSpPr>
        <p:spPr>
          <a:xfrm>
            <a:off x="6660000" y="1139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5" name=""/>
          <p:cNvSpPr/>
          <p:nvPr/>
        </p:nvSpPr>
        <p:spPr>
          <a:xfrm>
            <a:off x="6660000" y="1148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6" name=""/>
          <p:cNvSpPr/>
          <p:nvPr/>
        </p:nvSpPr>
        <p:spPr>
          <a:xfrm>
            <a:off x="6660000" y="115848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7" name=""/>
          <p:cNvSpPr/>
          <p:nvPr/>
        </p:nvSpPr>
        <p:spPr>
          <a:xfrm>
            <a:off x="6660000" y="1186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8" name=""/>
          <p:cNvSpPr/>
          <p:nvPr/>
        </p:nvSpPr>
        <p:spPr>
          <a:xfrm>
            <a:off x="6665040" y="1191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9" name=""/>
          <p:cNvSpPr/>
          <p:nvPr/>
        </p:nvSpPr>
        <p:spPr>
          <a:xfrm>
            <a:off x="6665040" y="12013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0" name=""/>
          <p:cNvSpPr/>
          <p:nvPr/>
        </p:nvSpPr>
        <p:spPr>
          <a:xfrm>
            <a:off x="6841440" y="105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1" name=""/>
          <p:cNvSpPr/>
          <p:nvPr/>
        </p:nvSpPr>
        <p:spPr>
          <a:xfrm flipV="1">
            <a:off x="6846120" y="1048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2" name=""/>
          <p:cNvSpPr/>
          <p:nvPr/>
        </p:nvSpPr>
        <p:spPr>
          <a:xfrm flipH="1">
            <a:off x="6841440" y="1048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3" name=""/>
          <p:cNvSpPr/>
          <p:nvPr/>
        </p:nvSpPr>
        <p:spPr>
          <a:xfrm flipH="1">
            <a:off x="6836400" y="1048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4" name=""/>
          <p:cNvSpPr/>
          <p:nvPr/>
        </p:nvSpPr>
        <p:spPr>
          <a:xfrm flipH="1">
            <a:off x="6831720" y="1048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5" name=""/>
          <p:cNvSpPr/>
          <p:nvPr/>
        </p:nvSpPr>
        <p:spPr>
          <a:xfrm flipH="1">
            <a:off x="6827040" y="105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6" name=""/>
          <p:cNvSpPr/>
          <p:nvPr/>
        </p:nvSpPr>
        <p:spPr>
          <a:xfrm flipH="1">
            <a:off x="6822360" y="105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7" name=""/>
          <p:cNvSpPr/>
          <p:nvPr/>
        </p:nvSpPr>
        <p:spPr>
          <a:xfrm flipH="1">
            <a:off x="6803280" y="10533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8" name=""/>
          <p:cNvSpPr/>
          <p:nvPr/>
        </p:nvSpPr>
        <p:spPr>
          <a:xfrm flipH="1">
            <a:off x="6793560" y="10630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9" name=""/>
          <p:cNvSpPr/>
          <p:nvPr/>
        </p:nvSpPr>
        <p:spPr>
          <a:xfrm flipH="1">
            <a:off x="6774480" y="106776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0" name=""/>
          <p:cNvSpPr/>
          <p:nvPr/>
        </p:nvSpPr>
        <p:spPr>
          <a:xfrm>
            <a:off x="6774480" y="1082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1" name=""/>
          <p:cNvSpPr/>
          <p:nvPr/>
        </p:nvSpPr>
        <p:spPr>
          <a:xfrm flipH="1">
            <a:off x="676980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2" name=""/>
          <p:cNvSpPr/>
          <p:nvPr/>
        </p:nvSpPr>
        <p:spPr>
          <a:xfrm flipH="1">
            <a:off x="6760440" y="10915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3" name=""/>
          <p:cNvSpPr/>
          <p:nvPr/>
        </p:nvSpPr>
        <p:spPr>
          <a:xfrm>
            <a:off x="6760440" y="1101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4" name=""/>
          <p:cNvSpPr/>
          <p:nvPr/>
        </p:nvSpPr>
        <p:spPr>
          <a:xfrm>
            <a:off x="6760440" y="1105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5" name=""/>
          <p:cNvSpPr/>
          <p:nvPr/>
        </p:nvSpPr>
        <p:spPr>
          <a:xfrm>
            <a:off x="6760440" y="1115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6" name=""/>
          <p:cNvSpPr/>
          <p:nvPr/>
        </p:nvSpPr>
        <p:spPr>
          <a:xfrm>
            <a:off x="6760440" y="1125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7" name=""/>
          <p:cNvSpPr/>
          <p:nvPr/>
        </p:nvSpPr>
        <p:spPr>
          <a:xfrm>
            <a:off x="6765120" y="1129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8" name=""/>
          <p:cNvSpPr/>
          <p:nvPr/>
        </p:nvSpPr>
        <p:spPr>
          <a:xfrm>
            <a:off x="6769800" y="1134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9" name=""/>
          <p:cNvSpPr/>
          <p:nvPr/>
        </p:nvSpPr>
        <p:spPr>
          <a:xfrm>
            <a:off x="6774480" y="113940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0" name=""/>
          <p:cNvSpPr/>
          <p:nvPr/>
        </p:nvSpPr>
        <p:spPr>
          <a:xfrm>
            <a:off x="6793560" y="1148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1" name=""/>
          <p:cNvSpPr/>
          <p:nvPr/>
        </p:nvSpPr>
        <p:spPr>
          <a:xfrm>
            <a:off x="6798240" y="11487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2" name=""/>
          <p:cNvSpPr/>
          <p:nvPr/>
        </p:nvSpPr>
        <p:spPr>
          <a:xfrm>
            <a:off x="6817320" y="1153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3" name=""/>
          <p:cNvSpPr/>
          <p:nvPr/>
        </p:nvSpPr>
        <p:spPr>
          <a:xfrm>
            <a:off x="6822360" y="1158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4" name=""/>
          <p:cNvSpPr/>
          <p:nvPr/>
        </p:nvSpPr>
        <p:spPr>
          <a:xfrm flipH="1">
            <a:off x="6817320" y="1163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5" name=""/>
          <p:cNvSpPr/>
          <p:nvPr/>
        </p:nvSpPr>
        <p:spPr>
          <a:xfrm>
            <a:off x="6817320" y="1167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6" name=""/>
          <p:cNvSpPr/>
          <p:nvPr/>
        </p:nvSpPr>
        <p:spPr>
          <a:xfrm flipH="1">
            <a:off x="6798240" y="1172880"/>
            <a:ext cx="190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7" name=""/>
          <p:cNvSpPr/>
          <p:nvPr/>
        </p:nvSpPr>
        <p:spPr>
          <a:xfrm flipH="1">
            <a:off x="6793560" y="1191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8" name=""/>
          <p:cNvSpPr/>
          <p:nvPr/>
        </p:nvSpPr>
        <p:spPr>
          <a:xfrm flipH="1">
            <a:off x="6774480" y="11966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9" name=""/>
          <p:cNvSpPr/>
          <p:nvPr/>
        </p:nvSpPr>
        <p:spPr>
          <a:xfrm flipH="1">
            <a:off x="6769800" y="1206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0" name=""/>
          <p:cNvSpPr/>
          <p:nvPr/>
        </p:nvSpPr>
        <p:spPr>
          <a:xfrm flipH="1" flipV="1">
            <a:off x="6760440" y="12013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1" name=""/>
          <p:cNvSpPr/>
          <p:nvPr/>
        </p:nvSpPr>
        <p:spPr>
          <a:xfrm flipV="1">
            <a:off x="699876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2" name=""/>
          <p:cNvSpPr/>
          <p:nvPr/>
        </p:nvSpPr>
        <p:spPr>
          <a:xfrm flipH="1">
            <a:off x="6993720" y="1015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3" name=""/>
          <p:cNvSpPr/>
          <p:nvPr/>
        </p:nvSpPr>
        <p:spPr>
          <a:xfrm flipH="1">
            <a:off x="698904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4" name=""/>
          <p:cNvSpPr/>
          <p:nvPr/>
        </p:nvSpPr>
        <p:spPr>
          <a:xfrm flipH="1">
            <a:off x="698436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5" name=""/>
          <p:cNvSpPr/>
          <p:nvPr/>
        </p:nvSpPr>
        <p:spPr>
          <a:xfrm flipH="1">
            <a:off x="6979680" y="1015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6" name=""/>
          <p:cNvSpPr/>
          <p:nvPr/>
        </p:nvSpPr>
        <p:spPr>
          <a:xfrm flipH="1">
            <a:off x="6974640" y="1020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7" name=""/>
          <p:cNvSpPr/>
          <p:nvPr/>
        </p:nvSpPr>
        <p:spPr>
          <a:xfrm flipH="1">
            <a:off x="6965280" y="1020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8" name=""/>
          <p:cNvSpPr/>
          <p:nvPr/>
        </p:nvSpPr>
        <p:spPr>
          <a:xfrm flipH="1">
            <a:off x="6950880" y="10202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9" name=""/>
          <p:cNvSpPr/>
          <p:nvPr/>
        </p:nvSpPr>
        <p:spPr>
          <a:xfrm flipH="1">
            <a:off x="6946200" y="102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0" name=""/>
          <p:cNvSpPr/>
          <p:nvPr/>
        </p:nvSpPr>
        <p:spPr>
          <a:xfrm flipH="1">
            <a:off x="6931800" y="10296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1" name=""/>
          <p:cNvSpPr/>
          <p:nvPr/>
        </p:nvSpPr>
        <p:spPr>
          <a:xfrm flipH="1">
            <a:off x="6927120" y="1034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2" name=""/>
          <p:cNvSpPr/>
          <p:nvPr/>
        </p:nvSpPr>
        <p:spPr>
          <a:xfrm flipH="1">
            <a:off x="6922440" y="10393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3" name=""/>
          <p:cNvSpPr/>
          <p:nvPr/>
        </p:nvSpPr>
        <p:spPr>
          <a:xfrm>
            <a:off x="6922440" y="10533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4" name=""/>
          <p:cNvSpPr/>
          <p:nvPr/>
        </p:nvSpPr>
        <p:spPr>
          <a:xfrm>
            <a:off x="6931800" y="1067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5" name=""/>
          <p:cNvSpPr/>
          <p:nvPr/>
        </p:nvSpPr>
        <p:spPr>
          <a:xfrm>
            <a:off x="6931800" y="10724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6" name=""/>
          <p:cNvSpPr/>
          <p:nvPr/>
        </p:nvSpPr>
        <p:spPr>
          <a:xfrm>
            <a:off x="6936840" y="1077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7" name=""/>
          <p:cNvSpPr/>
          <p:nvPr/>
        </p:nvSpPr>
        <p:spPr>
          <a:xfrm>
            <a:off x="6941520" y="1082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8" name=""/>
          <p:cNvSpPr/>
          <p:nvPr/>
        </p:nvSpPr>
        <p:spPr>
          <a:xfrm>
            <a:off x="6950880" y="10868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9" name=""/>
          <p:cNvSpPr/>
          <p:nvPr/>
        </p:nvSpPr>
        <p:spPr>
          <a:xfrm>
            <a:off x="6965280" y="1101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0" name=""/>
          <p:cNvSpPr/>
          <p:nvPr/>
        </p:nvSpPr>
        <p:spPr>
          <a:xfrm>
            <a:off x="6969960" y="11059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1" name=""/>
          <p:cNvSpPr/>
          <p:nvPr/>
        </p:nvSpPr>
        <p:spPr>
          <a:xfrm>
            <a:off x="6979680" y="1120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2" name=""/>
          <p:cNvSpPr/>
          <p:nvPr/>
        </p:nvSpPr>
        <p:spPr>
          <a:xfrm>
            <a:off x="6984360" y="113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3" name=""/>
          <p:cNvSpPr/>
          <p:nvPr/>
        </p:nvSpPr>
        <p:spPr>
          <a:xfrm>
            <a:off x="6984360" y="11394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4" name=""/>
          <p:cNvSpPr/>
          <p:nvPr/>
        </p:nvSpPr>
        <p:spPr>
          <a:xfrm flipH="1">
            <a:off x="6979680" y="1158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5" name=""/>
          <p:cNvSpPr/>
          <p:nvPr/>
        </p:nvSpPr>
        <p:spPr>
          <a:xfrm flipH="1">
            <a:off x="6974640" y="1172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6" name=""/>
          <p:cNvSpPr/>
          <p:nvPr/>
        </p:nvSpPr>
        <p:spPr>
          <a:xfrm flipH="1">
            <a:off x="6969960" y="1177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7" name=""/>
          <p:cNvSpPr/>
          <p:nvPr/>
        </p:nvSpPr>
        <p:spPr>
          <a:xfrm flipH="1">
            <a:off x="6965280" y="1182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8" name=""/>
          <p:cNvSpPr/>
          <p:nvPr/>
        </p:nvSpPr>
        <p:spPr>
          <a:xfrm flipH="1">
            <a:off x="6955560" y="11869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9" name=""/>
          <p:cNvSpPr/>
          <p:nvPr/>
        </p:nvSpPr>
        <p:spPr>
          <a:xfrm flipH="1">
            <a:off x="6950880" y="1196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0" name=""/>
          <p:cNvSpPr/>
          <p:nvPr/>
        </p:nvSpPr>
        <p:spPr>
          <a:xfrm flipH="1">
            <a:off x="6946200" y="1196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1" name=""/>
          <p:cNvSpPr/>
          <p:nvPr/>
        </p:nvSpPr>
        <p:spPr>
          <a:xfrm flipH="1" flipV="1">
            <a:off x="6931800" y="11869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2" name=""/>
          <p:cNvSpPr/>
          <p:nvPr/>
        </p:nvSpPr>
        <p:spPr>
          <a:xfrm>
            <a:off x="7151040" y="1086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3" name=""/>
          <p:cNvSpPr/>
          <p:nvPr/>
        </p:nvSpPr>
        <p:spPr>
          <a:xfrm>
            <a:off x="7151040" y="1091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4" name=""/>
          <p:cNvSpPr/>
          <p:nvPr/>
        </p:nvSpPr>
        <p:spPr>
          <a:xfrm>
            <a:off x="7151040" y="1096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5" name=""/>
          <p:cNvSpPr/>
          <p:nvPr/>
        </p:nvSpPr>
        <p:spPr>
          <a:xfrm>
            <a:off x="7151040" y="1105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6" name=""/>
          <p:cNvSpPr/>
          <p:nvPr/>
        </p:nvSpPr>
        <p:spPr>
          <a:xfrm>
            <a:off x="7151040" y="111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7" name=""/>
          <p:cNvSpPr/>
          <p:nvPr/>
        </p:nvSpPr>
        <p:spPr>
          <a:xfrm>
            <a:off x="7151040" y="11203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8" name=""/>
          <p:cNvSpPr/>
          <p:nvPr/>
        </p:nvSpPr>
        <p:spPr>
          <a:xfrm>
            <a:off x="7151040" y="1139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9" name=""/>
          <p:cNvSpPr/>
          <p:nvPr/>
        </p:nvSpPr>
        <p:spPr>
          <a:xfrm>
            <a:off x="7151040" y="1144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0" name=""/>
          <p:cNvSpPr/>
          <p:nvPr/>
        </p:nvSpPr>
        <p:spPr>
          <a:xfrm flipH="1">
            <a:off x="714168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1" name=""/>
          <p:cNvSpPr/>
          <p:nvPr/>
        </p:nvSpPr>
        <p:spPr>
          <a:xfrm>
            <a:off x="7141680" y="1010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2" name=""/>
          <p:cNvSpPr/>
          <p:nvPr/>
        </p:nvSpPr>
        <p:spPr>
          <a:xfrm flipH="1">
            <a:off x="713700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3" name=""/>
          <p:cNvSpPr/>
          <p:nvPr/>
        </p:nvSpPr>
        <p:spPr>
          <a:xfrm flipV="1">
            <a:off x="7332480" y="117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4" name=""/>
          <p:cNvSpPr/>
          <p:nvPr/>
        </p:nvSpPr>
        <p:spPr>
          <a:xfrm flipV="1">
            <a:off x="7332480" y="1167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5" name=""/>
          <p:cNvSpPr/>
          <p:nvPr/>
        </p:nvSpPr>
        <p:spPr>
          <a:xfrm flipH="1" flipV="1">
            <a:off x="7327440" y="1163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6" name=""/>
          <p:cNvSpPr/>
          <p:nvPr/>
        </p:nvSpPr>
        <p:spPr>
          <a:xfrm flipV="1">
            <a:off x="7327440" y="1158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7" name=""/>
          <p:cNvSpPr/>
          <p:nvPr/>
        </p:nvSpPr>
        <p:spPr>
          <a:xfrm flipH="1" flipV="1">
            <a:off x="7322760" y="1148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8" name=""/>
          <p:cNvSpPr/>
          <p:nvPr/>
        </p:nvSpPr>
        <p:spPr>
          <a:xfrm flipH="1" flipV="1">
            <a:off x="7318080" y="1144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9" name=""/>
          <p:cNvSpPr/>
          <p:nvPr/>
        </p:nvSpPr>
        <p:spPr>
          <a:xfrm flipH="1" flipV="1">
            <a:off x="7308360" y="112032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0" name=""/>
          <p:cNvSpPr/>
          <p:nvPr/>
        </p:nvSpPr>
        <p:spPr>
          <a:xfrm flipV="1">
            <a:off x="7308360" y="1110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1" name=""/>
          <p:cNvSpPr/>
          <p:nvPr/>
        </p:nvSpPr>
        <p:spPr>
          <a:xfrm flipH="1" flipV="1">
            <a:off x="7299000" y="10868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2" name=""/>
          <p:cNvSpPr/>
          <p:nvPr/>
        </p:nvSpPr>
        <p:spPr>
          <a:xfrm flipV="1">
            <a:off x="7299000" y="104868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3" name=""/>
          <p:cNvSpPr/>
          <p:nvPr/>
        </p:nvSpPr>
        <p:spPr>
          <a:xfrm flipV="1">
            <a:off x="7299000" y="1034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4" name=""/>
          <p:cNvSpPr/>
          <p:nvPr/>
        </p:nvSpPr>
        <p:spPr>
          <a:xfrm flipV="1">
            <a:off x="7299000" y="10202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5" name=""/>
          <p:cNvSpPr/>
          <p:nvPr/>
        </p:nvSpPr>
        <p:spPr>
          <a:xfrm flipV="1">
            <a:off x="7303680" y="977400"/>
            <a:ext cx="972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6" name=""/>
          <p:cNvSpPr/>
          <p:nvPr/>
        </p:nvSpPr>
        <p:spPr>
          <a:xfrm flipV="1">
            <a:off x="7313400" y="967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7" name=""/>
          <p:cNvSpPr/>
          <p:nvPr/>
        </p:nvSpPr>
        <p:spPr>
          <a:xfrm flipV="1">
            <a:off x="7318080" y="953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8" name=""/>
          <p:cNvSpPr/>
          <p:nvPr/>
        </p:nvSpPr>
        <p:spPr>
          <a:xfrm flipV="1">
            <a:off x="7322760" y="9439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9" name=""/>
          <p:cNvSpPr/>
          <p:nvPr/>
        </p:nvSpPr>
        <p:spPr>
          <a:xfrm flipV="1">
            <a:off x="7332480" y="934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0" name=""/>
          <p:cNvSpPr/>
          <p:nvPr/>
        </p:nvSpPr>
        <p:spPr>
          <a:xfrm flipV="1">
            <a:off x="7337160" y="92016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1" name=""/>
          <p:cNvSpPr/>
          <p:nvPr/>
        </p:nvSpPr>
        <p:spPr>
          <a:xfrm>
            <a:off x="7351560" y="920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2" name=""/>
          <p:cNvSpPr/>
          <p:nvPr/>
        </p:nvSpPr>
        <p:spPr>
          <a:xfrm>
            <a:off x="7356240" y="920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3" name=""/>
          <p:cNvSpPr/>
          <p:nvPr/>
        </p:nvSpPr>
        <p:spPr>
          <a:xfrm>
            <a:off x="7365600" y="920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4" name=""/>
          <p:cNvSpPr/>
          <p:nvPr/>
        </p:nvSpPr>
        <p:spPr>
          <a:xfrm>
            <a:off x="7370640" y="92016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5" name=""/>
          <p:cNvSpPr/>
          <p:nvPr/>
        </p:nvSpPr>
        <p:spPr>
          <a:xfrm>
            <a:off x="7380000" y="934200"/>
            <a:ext cx="144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6" name=""/>
          <p:cNvSpPr/>
          <p:nvPr/>
        </p:nvSpPr>
        <p:spPr>
          <a:xfrm flipH="1">
            <a:off x="7375320" y="1082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7" name=""/>
          <p:cNvSpPr/>
          <p:nvPr/>
        </p:nvSpPr>
        <p:spPr>
          <a:xfrm flipH="1">
            <a:off x="7370640" y="1086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8" name=""/>
          <p:cNvSpPr/>
          <p:nvPr/>
        </p:nvSpPr>
        <p:spPr>
          <a:xfrm flipH="1">
            <a:off x="7365600" y="1086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9" name=""/>
          <p:cNvSpPr/>
          <p:nvPr/>
        </p:nvSpPr>
        <p:spPr>
          <a:xfrm flipH="1">
            <a:off x="7356240" y="10868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0" name=""/>
          <p:cNvSpPr/>
          <p:nvPr/>
        </p:nvSpPr>
        <p:spPr>
          <a:xfrm flipH="1">
            <a:off x="735156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1" name=""/>
          <p:cNvSpPr/>
          <p:nvPr/>
        </p:nvSpPr>
        <p:spPr>
          <a:xfrm flipH="1">
            <a:off x="7341840" y="1091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2" name=""/>
          <p:cNvSpPr/>
          <p:nvPr/>
        </p:nvSpPr>
        <p:spPr>
          <a:xfrm flipH="1">
            <a:off x="7318080" y="10915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3" name=""/>
          <p:cNvSpPr/>
          <p:nvPr/>
        </p:nvSpPr>
        <p:spPr>
          <a:xfrm flipH="1" flipV="1">
            <a:off x="7294320" y="10868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4" name=""/>
          <p:cNvSpPr/>
          <p:nvPr/>
        </p:nvSpPr>
        <p:spPr>
          <a:xfrm>
            <a:off x="7494480" y="1120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5" name=""/>
          <p:cNvSpPr/>
          <p:nvPr/>
        </p:nvSpPr>
        <p:spPr>
          <a:xfrm flipH="1">
            <a:off x="7489800" y="1125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6" name=""/>
          <p:cNvSpPr/>
          <p:nvPr/>
        </p:nvSpPr>
        <p:spPr>
          <a:xfrm>
            <a:off x="7489800" y="1125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7" name=""/>
          <p:cNvSpPr/>
          <p:nvPr/>
        </p:nvSpPr>
        <p:spPr>
          <a:xfrm>
            <a:off x="7489800" y="1129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8" name=""/>
          <p:cNvSpPr/>
          <p:nvPr/>
        </p:nvSpPr>
        <p:spPr>
          <a:xfrm flipH="1">
            <a:off x="7480080" y="113472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9" name=""/>
          <p:cNvSpPr/>
          <p:nvPr/>
        </p:nvSpPr>
        <p:spPr>
          <a:xfrm>
            <a:off x="7480080" y="1158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0" name=""/>
          <p:cNvSpPr/>
          <p:nvPr/>
        </p:nvSpPr>
        <p:spPr>
          <a:xfrm>
            <a:off x="7480080" y="1167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1" name=""/>
          <p:cNvSpPr/>
          <p:nvPr/>
        </p:nvSpPr>
        <p:spPr>
          <a:xfrm>
            <a:off x="7480080" y="117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2" name=""/>
          <p:cNvSpPr/>
          <p:nvPr/>
        </p:nvSpPr>
        <p:spPr>
          <a:xfrm flipV="1">
            <a:off x="7461000" y="982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3" name=""/>
          <p:cNvSpPr/>
          <p:nvPr/>
        </p:nvSpPr>
        <p:spPr>
          <a:xfrm>
            <a:off x="7461000" y="982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4" name=""/>
          <p:cNvSpPr/>
          <p:nvPr/>
        </p:nvSpPr>
        <p:spPr>
          <a:xfrm>
            <a:off x="7465680" y="98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5" name=""/>
          <p:cNvSpPr/>
          <p:nvPr/>
        </p:nvSpPr>
        <p:spPr>
          <a:xfrm>
            <a:off x="7465680" y="991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6" name=""/>
          <p:cNvSpPr/>
          <p:nvPr/>
        </p:nvSpPr>
        <p:spPr>
          <a:xfrm>
            <a:off x="7465680" y="996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7" name=""/>
          <p:cNvSpPr/>
          <p:nvPr/>
        </p:nvSpPr>
        <p:spPr>
          <a:xfrm>
            <a:off x="7470720" y="100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8" name=""/>
          <p:cNvSpPr/>
          <p:nvPr/>
        </p:nvSpPr>
        <p:spPr>
          <a:xfrm>
            <a:off x="7470720" y="10058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9" name=""/>
          <p:cNvSpPr/>
          <p:nvPr/>
        </p:nvSpPr>
        <p:spPr>
          <a:xfrm>
            <a:off x="7618320" y="106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0" name=""/>
          <p:cNvSpPr/>
          <p:nvPr/>
        </p:nvSpPr>
        <p:spPr>
          <a:xfrm>
            <a:off x="7623000" y="1067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1" name=""/>
          <p:cNvSpPr/>
          <p:nvPr/>
        </p:nvSpPr>
        <p:spPr>
          <a:xfrm>
            <a:off x="7623000" y="1072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2" name=""/>
          <p:cNvSpPr/>
          <p:nvPr/>
        </p:nvSpPr>
        <p:spPr>
          <a:xfrm flipV="1">
            <a:off x="7628040" y="1067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3" name=""/>
          <p:cNvSpPr/>
          <p:nvPr/>
        </p:nvSpPr>
        <p:spPr>
          <a:xfrm>
            <a:off x="7632720" y="106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4" name=""/>
          <p:cNvSpPr/>
          <p:nvPr/>
        </p:nvSpPr>
        <p:spPr>
          <a:xfrm>
            <a:off x="7637400" y="1067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5" name=""/>
          <p:cNvSpPr/>
          <p:nvPr/>
        </p:nvSpPr>
        <p:spPr>
          <a:xfrm flipV="1">
            <a:off x="7642080" y="1063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6" name=""/>
          <p:cNvSpPr/>
          <p:nvPr/>
        </p:nvSpPr>
        <p:spPr>
          <a:xfrm flipV="1">
            <a:off x="7647120" y="1058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7" name=""/>
          <p:cNvSpPr/>
          <p:nvPr/>
        </p:nvSpPr>
        <p:spPr>
          <a:xfrm>
            <a:off x="7656480" y="1058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8" name=""/>
          <p:cNvSpPr/>
          <p:nvPr/>
        </p:nvSpPr>
        <p:spPr>
          <a:xfrm flipV="1">
            <a:off x="7661160" y="10533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9" name=""/>
          <p:cNvSpPr/>
          <p:nvPr/>
        </p:nvSpPr>
        <p:spPr>
          <a:xfrm flipV="1">
            <a:off x="7666200" y="1048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0" name=""/>
          <p:cNvSpPr/>
          <p:nvPr/>
        </p:nvSpPr>
        <p:spPr>
          <a:xfrm flipV="1">
            <a:off x="7666200" y="10393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1" name=""/>
          <p:cNvSpPr/>
          <p:nvPr/>
        </p:nvSpPr>
        <p:spPr>
          <a:xfrm flipV="1">
            <a:off x="7670880" y="1029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2" name=""/>
          <p:cNvSpPr/>
          <p:nvPr/>
        </p:nvSpPr>
        <p:spPr>
          <a:xfrm flipV="1">
            <a:off x="7675560" y="102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3" name=""/>
          <p:cNvSpPr/>
          <p:nvPr/>
        </p:nvSpPr>
        <p:spPr>
          <a:xfrm flipH="1" flipV="1">
            <a:off x="7666200" y="1015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4" name=""/>
          <p:cNvSpPr/>
          <p:nvPr/>
        </p:nvSpPr>
        <p:spPr>
          <a:xfrm flipH="1">
            <a:off x="7661160" y="1015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5" name=""/>
          <p:cNvSpPr/>
          <p:nvPr/>
        </p:nvSpPr>
        <p:spPr>
          <a:xfrm flipH="1" flipV="1">
            <a:off x="7647120" y="101052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6" name=""/>
          <p:cNvSpPr/>
          <p:nvPr/>
        </p:nvSpPr>
        <p:spPr>
          <a:xfrm flipH="1">
            <a:off x="7637400" y="1010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7" name=""/>
          <p:cNvSpPr/>
          <p:nvPr/>
        </p:nvSpPr>
        <p:spPr>
          <a:xfrm flipH="1">
            <a:off x="7618320" y="10105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8" name=""/>
          <p:cNvSpPr/>
          <p:nvPr/>
        </p:nvSpPr>
        <p:spPr>
          <a:xfrm flipH="1">
            <a:off x="7608960" y="1015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9" name=""/>
          <p:cNvSpPr/>
          <p:nvPr/>
        </p:nvSpPr>
        <p:spPr>
          <a:xfrm flipH="1">
            <a:off x="7604280" y="102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0" name=""/>
          <p:cNvSpPr/>
          <p:nvPr/>
        </p:nvSpPr>
        <p:spPr>
          <a:xfrm flipH="1">
            <a:off x="7589880" y="102492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1" name=""/>
          <p:cNvSpPr/>
          <p:nvPr/>
        </p:nvSpPr>
        <p:spPr>
          <a:xfrm flipH="1">
            <a:off x="7585200" y="1053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2" name=""/>
          <p:cNvSpPr/>
          <p:nvPr/>
        </p:nvSpPr>
        <p:spPr>
          <a:xfrm>
            <a:off x="7585200" y="10630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3" name=""/>
          <p:cNvSpPr/>
          <p:nvPr/>
        </p:nvSpPr>
        <p:spPr>
          <a:xfrm>
            <a:off x="7589880" y="1096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4" name=""/>
          <p:cNvSpPr/>
          <p:nvPr/>
        </p:nvSpPr>
        <p:spPr>
          <a:xfrm>
            <a:off x="7589880" y="11059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5" name=""/>
          <p:cNvSpPr/>
          <p:nvPr/>
        </p:nvSpPr>
        <p:spPr>
          <a:xfrm>
            <a:off x="7604280" y="1139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6" name=""/>
          <p:cNvSpPr/>
          <p:nvPr/>
        </p:nvSpPr>
        <p:spPr>
          <a:xfrm>
            <a:off x="7608960" y="1144080"/>
            <a:ext cx="284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7" name=""/>
          <p:cNvSpPr/>
          <p:nvPr/>
        </p:nvSpPr>
        <p:spPr>
          <a:xfrm>
            <a:off x="7637400" y="1158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8" name=""/>
          <p:cNvSpPr/>
          <p:nvPr/>
        </p:nvSpPr>
        <p:spPr>
          <a:xfrm flipV="1">
            <a:off x="7647120" y="115380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9" name=""/>
          <p:cNvSpPr/>
          <p:nvPr/>
        </p:nvSpPr>
        <p:spPr>
          <a:xfrm flipV="1">
            <a:off x="7680240" y="1139400"/>
            <a:ext cx="288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0" name=""/>
          <p:cNvSpPr/>
          <p:nvPr/>
        </p:nvSpPr>
        <p:spPr>
          <a:xfrm>
            <a:off x="780444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1" name=""/>
          <p:cNvSpPr/>
          <p:nvPr/>
        </p:nvSpPr>
        <p:spPr>
          <a:xfrm>
            <a:off x="7804440" y="102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2" name=""/>
          <p:cNvSpPr/>
          <p:nvPr/>
        </p:nvSpPr>
        <p:spPr>
          <a:xfrm>
            <a:off x="7804440" y="1029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3" name=""/>
          <p:cNvSpPr/>
          <p:nvPr/>
        </p:nvSpPr>
        <p:spPr>
          <a:xfrm>
            <a:off x="7809120" y="1034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4" name=""/>
          <p:cNvSpPr/>
          <p:nvPr/>
        </p:nvSpPr>
        <p:spPr>
          <a:xfrm>
            <a:off x="7809120" y="10393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5" name=""/>
          <p:cNvSpPr/>
          <p:nvPr/>
        </p:nvSpPr>
        <p:spPr>
          <a:xfrm>
            <a:off x="7809120" y="1053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6" name=""/>
          <p:cNvSpPr/>
          <p:nvPr/>
        </p:nvSpPr>
        <p:spPr>
          <a:xfrm>
            <a:off x="7809120" y="106308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7" name=""/>
          <p:cNvSpPr/>
          <p:nvPr/>
        </p:nvSpPr>
        <p:spPr>
          <a:xfrm>
            <a:off x="7813800" y="1105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8" name=""/>
          <p:cNvSpPr/>
          <p:nvPr/>
        </p:nvSpPr>
        <p:spPr>
          <a:xfrm>
            <a:off x="7813800" y="11156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9" name=""/>
          <p:cNvSpPr/>
          <p:nvPr/>
        </p:nvSpPr>
        <p:spPr>
          <a:xfrm>
            <a:off x="7813800" y="1139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0" name=""/>
          <p:cNvSpPr/>
          <p:nvPr/>
        </p:nvSpPr>
        <p:spPr>
          <a:xfrm flipH="1">
            <a:off x="7809120" y="1144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1" name=""/>
          <p:cNvSpPr/>
          <p:nvPr/>
        </p:nvSpPr>
        <p:spPr>
          <a:xfrm flipH="1" flipV="1">
            <a:off x="7804440" y="1144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2" name=""/>
          <p:cNvSpPr/>
          <p:nvPr/>
        </p:nvSpPr>
        <p:spPr>
          <a:xfrm flipH="1" flipV="1">
            <a:off x="7799400" y="112500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3" name=""/>
          <p:cNvSpPr/>
          <p:nvPr/>
        </p:nvSpPr>
        <p:spPr>
          <a:xfrm flipH="1" flipV="1">
            <a:off x="7794720" y="11156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4" name=""/>
          <p:cNvSpPr/>
          <p:nvPr/>
        </p:nvSpPr>
        <p:spPr>
          <a:xfrm flipV="1">
            <a:off x="7794720" y="1072440"/>
            <a:ext cx="0" cy="43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5" name=""/>
          <p:cNvSpPr/>
          <p:nvPr/>
        </p:nvSpPr>
        <p:spPr>
          <a:xfrm flipV="1">
            <a:off x="7794720" y="10584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6" name=""/>
          <p:cNvSpPr/>
          <p:nvPr/>
        </p:nvSpPr>
        <p:spPr>
          <a:xfrm flipV="1">
            <a:off x="7794720" y="102960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7" name=""/>
          <p:cNvSpPr/>
          <p:nvPr/>
        </p:nvSpPr>
        <p:spPr>
          <a:xfrm flipV="1">
            <a:off x="7804440" y="101556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8" name=""/>
          <p:cNvSpPr/>
          <p:nvPr/>
        </p:nvSpPr>
        <p:spPr>
          <a:xfrm flipV="1">
            <a:off x="7813800" y="986760"/>
            <a:ext cx="288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9" name=""/>
          <p:cNvSpPr/>
          <p:nvPr/>
        </p:nvSpPr>
        <p:spPr>
          <a:xfrm flipV="1">
            <a:off x="7842600" y="9820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0" name=""/>
          <p:cNvSpPr/>
          <p:nvPr/>
        </p:nvSpPr>
        <p:spPr>
          <a:xfrm>
            <a:off x="7856640" y="982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1" name=""/>
          <p:cNvSpPr/>
          <p:nvPr/>
        </p:nvSpPr>
        <p:spPr>
          <a:xfrm>
            <a:off x="7871040" y="9820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2" name=""/>
          <p:cNvSpPr/>
          <p:nvPr/>
        </p:nvSpPr>
        <p:spPr>
          <a:xfrm>
            <a:off x="7890120" y="982080"/>
            <a:ext cx="478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3" name=""/>
          <p:cNvSpPr/>
          <p:nvPr/>
        </p:nvSpPr>
        <p:spPr>
          <a:xfrm>
            <a:off x="7938000" y="100116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4" name=""/>
          <p:cNvSpPr/>
          <p:nvPr/>
        </p:nvSpPr>
        <p:spPr>
          <a:xfrm>
            <a:off x="7957080" y="101052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5" name=""/>
          <p:cNvSpPr/>
          <p:nvPr/>
        </p:nvSpPr>
        <p:spPr>
          <a:xfrm>
            <a:off x="7971120" y="1020240"/>
            <a:ext cx="3348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6" name=""/>
          <p:cNvSpPr/>
          <p:nvPr/>
        </p:nvSpPr>
        <p:spPr>
          <a:xfrm>
            <a:off x="1987920" y="161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7" name=""/>
          <p:cNvSpPr/>
          <p:nvPr/>
        </p:nvSpPr>
        <p:spPr>
          <a:xfrm flipV="1">
            <a:off x="1987920" y="161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8" name=""/>
          <p:cNvSpPr/>
          <p:nvPr/>
        </p:nvSpPr>
        <p:spPr>
          <a:xfrm flipH="1">
            <a:off x="1983240" y="1611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9" name=""/>
          <p:cNvSpPr/>
          <p:nvPr/>
        </p:nvSpPr>
        <p:spPr>
          <a:xfrm flipV="1">
            <a:off x="1983240" y="1606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0" name=""/>
          <p:cNvSpPr/>
          <p:nvPr/>
        </p:nvSpPr>
        <p:spPr>
          <a:xfrm flipV="1">
            <a:off x="1983240" y="1596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1" name=""/>
          <p:cNvSpPr/>
          <p:nvPr/>
        </p:nvSpPr>
        <p:spPr>
          <a:xfrm flipH="1" flipV="1">
            <a:off x="1978560" y="1592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2" name=""/>
          <p:cNvSpPr/>
          <p:nvPr/>
        </p:nvSpPr>
        <p:spPr>
          <a:xfrm flipV="1">
            <a:off x="1978560" y="1587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3" name=""/>
          <p:cNvSpPr/>
          <p:nvPr/>
        </p:nvSpPr>
        <p:spPr>
          <a:xfrm flipV="1">
            <a:off x="1978560" y="1582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4" name=""/>
          <p:cNvSpPr/>
          <p:nvPr/>
        </p:nvSpPr>
        <p:spPr>
          <a:xfrm flipH="1" flipV="1">
            <a:off x="1973880" y="1549440"/>
            <a:ext cx="468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5" name=""/>
          <p:cNvSpPr/>
          <p:nvPr/>
        </p:nvSpPr>
        <p:spPr>
          <a:xfrm flipV="1">
            <a:off x="1973880" y="1544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6" name=""/>
          <p:cNvSpPr/>
          <p:nvPr/>
        </p:nvSpPr>
        <p:spPr>
          <a:xfrm flipH="1" flipV="1">
            <a:off x="1968840" y="1515960"/>
            <a:ext cx="5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7" name=""/>
          <p:cNvSpPr/>
          <p:nvPr/>
        </p:nvSpPr>
        <p:spPr>
          <a:xfrm flipV="1">
            <a:off x="1968840" y="1501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8" name=""/>
          <p:cNvSpPr/>
          <p:nvPr/>
        </p:nvSpPr>
        <p:spPr>
          <a:xfrm flipH="1" flipV="1">
            <a:off x="1964160" y="1496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9" name=""/>
          <p:cNvSpPr/>
          <p:nvPr/>
        </p:nvSpPr>
        <p:spPr>
          <a:xfrm flipV="1">
            <a:off x="1964160" y="149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0" name=""/>
          <p:cNvSpPr/>
          <p:nvPr/>
        </p:nvSpPr>
        <p:spPr>
          <a:xfrm flipV="1">
            <a:off x="1964160" y="1487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1" name=""/>
          <p:cNvSpPr/>
          <p:nvPr/>
        </p:nvSpPr>
        <p:spPr>
          <a:xfrm flipV="1">
            <a:off x="1964160" y="148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2" name=""/>
          <p:cNvSpPr/>
          <p:nvPr/>
        </p:nvSpPr>
        <p:spPr>
          <a:xfrm flipV="1">
            <a:off x="1964160" y="1477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3" name=""/>
          <p:cNvSpPr/>
          <p:nvPr/>
        </p:nvSpPr>
        <p:spPr>
          <a:xfrm flipV="1">
            <a:off x="1964160" y="1473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4" name=""/>
          <p:cNvSpPr/>
          <p:nvPr/>
        </p:nvSpPr>
        <p:spPr>
          <a:xfrm>
            <a:off x="1968840" y="1473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5" name=""/>
          <p:cNvSpPr/>
          <p:nvPr/>
        </p:nvSpPr>
        <p:spPr>
          <a:xfrm>
            <a:off x="1973880" y="14731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6" name=""/>
          <p:cNvSpPr/>
          <p:nvPr/>
        </p:nvSpPr>
        <p:spPr>
          <a:xfrm flipV="1">
            <a:off x="1987920" y="1468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7" name=""/>
          <p:cNvSpPr/>
          <p:nvPr/>
        </p:nvSpPr>
        <p:spPr>
          <a:xfrm>
            <a:off x="1992960" y="1468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8" name=""/>
          <p:cNvSpPr/>
          <p:nvPr/>
        </p:nvSpPr>
        <p:spPr>
          <a:xfrm>
            <a:off x="1997640" y="1468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9" name=""/>
          <p:cNvSpPr/>
          <p:nvPr/>
        </p:nvSpPr>
        <p:spPr>
          <a:xfrm>
            <a:off x="2007000" y="1468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0" name=""/>
          <p:cNvSpPr/>
          <p:nvPr/>
        </p:nvSpPr>
        <p:spPr>
          <a:xfrm>
            <a:off x="2026080" y="1468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1" name=""/>
          <p:cNvSpPr/>
          <p:nvPr/>
        </p:nvSpPr>
        <p:spPr>
          <a:xfrm>
            <a:off x="2031120" y="1468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2" name=""/>
          <p:cNvSpPr/>
          <p:nvPr/>
        </p:nvSpPr>
        <p:spPr>
          <a:xfrm>
            <a:off x="2040480" y="14684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3" name=""/>
          <p:cNvSpPr/>
          <p:nvPr/>
        </p:nvSpPr>
        <p:spPr>
          <a:xfrm>
            <a:off x="2064240" y="1468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4" name=""/>
          <p:cNvSpPr/>
          <p:nvPr/>
        </p:nvSpPr>
        <p:spPr>
          <a:xfrm>
            <a:off x="2068920" y="1468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5" name=""/>
          <p:cNvSpPr/>
          <p:nvPr/>
        </p:nvSpPr>
        <p:spPr>
          <a:xfrm>
            <a:off x="2078640" y="14731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6" name=""/>
          <p:cNvSpPr/>
          <p:nvPr/>
        </p:nvSpPr>
        <p:spPr>
          <a:xfrm>
            <a:off x="2112120" y="1473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7" name=""/>
          <p:cNvSpPr/>
          <p:nvPr/>
        </p:nvSpPr>
        <p:spPr>
          <a:xfrm>
            <a:off x="2121480" y="1473120"/>
            <a:ext cx="47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8" name=""/>
          <p:cNvSpPr/>
          <p:nvPr/>
        </p:nvSpPr>
        <p:spPr>
          <a:xfrm>
            <a:off x="2169360" y="14731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9" name=""/>
          <p:cNvSpPr/>
          <p:nvPr/>
        </p:nvSpPr>
        <p:spPr>
          <a:xfrm flipV="1">
            <a:off x="2193120" y="146844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0" name=""/>
          <p:cNvSpPr/>
          <p:nvPr/>
        </p:nvSpPr>
        <p:spPr>
          <a:xfrm>
            <a:off x="223596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1" name=""/>
          <p:cNvSpPr/>
          <p:nvPr/>
        </p:nvSpPr>
        <p:spPr>
          <a:xfrm>
            <a:off x="2250360" y="14684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2" name=""/>
          <p:cNvSpPr/>
          <p:nvPr/>
        </p:nvSpPr>
        <p:spPr>
          <a:xfrm>
            <a:off x="2278800" y="14684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3" name=""/>
          <p:cNvSpPr/>
          <p:nvPr/>
        </p:nvSpPr>
        <p:spPr>
          <a:xfrm>
            <a:off x="231228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4" name=""/>
          <p:cNvSpPr/>
          <p:nvPr/>
        </p:nvSpPr>
        <p:spPr>
          <a:xfrm>
            <a:off x="2326680" y="1468440"/>
            <a:ext cx="52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5" name=""/>
          <p:cNvSpPr/>
          <p:nvPr/>
        </p:nvSpPr>
        <p:spPr>
          <a:xfrm>
            <a:off x="237888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6" name=""/>
          <p:cNvSpPr/>
          <p:nvPr/>
        </p:nvSpPr>
        <p:spPr>
          <a:xfrm>
            <a:off x="2393280" y="1468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7" name=""/>
          <p:cNvSpPr/>
          <p:nvPr/>
        </p:nvSpPr>
        <p:spPr>
          <a:xfrm>
            <a:off x="2412360" y="14684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8" name=""/>
          <p:cNvSpPr/>
          <p:nvPr/>
        </p:nvSpPr>
        <p:spPr>
          <a:xfrm>
            <a:off x="2445840" y="1468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9" name=""/>
          <p:cNvSpPr/>
          <p:nvPr/>
        </p:nvSpPr>
        <p:spPr>
          <a:xfrm>
            <a:off x="245988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0" name=""/>
          <p:cNvSpPr/>
          <p:nvPr/>
        </p:nvSpPr>
        <p:spPr>
          <a:xfrm>
            <a:off x="2474280" y="1468440"/>
            <a:ext cx="47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1" name=""/>
          <p:cNvSpPr/>
          <p:nvPr/>
        </p:nvSpPr>
        <p:spPr>
          <a:xfrm>
            <a:off x="2522160" y="146844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2" name=""/>
          <p:cNvSpPr/>
          <p:nvPr/>
        </p:nvSpPr>
        <p:spPr>
          <a:xfrm>
            <a:off x="254088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3" name=""/>
          <p:cNvSpPr/>
          <p:nvPr/>
        </p:nvSpPr>
        <p:spPr>
          <a:xfrm>
            <a:off x="2555280" y="1468440"/>
            <a:ext cx="47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4" name=""/>
          <p:cNvSpPr/>
          <p:nvPr/>
        </p:nvSpPr>
        <p:spPr>
          <a:xfrm>
            <a:off x="2603160" y="1468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5" name=""/>
          <p:cNvSpPr/>
          <p:nvPr/>
        </p:nvSpPr>
        <p:spPr>
          <a:xfrm>
            <a:off x="2617200" y="1468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6" name=""/>
          <p:cNvSpPr/>
          <p:nvPr/>
        </p:nvSpPr>
        <p:spPr>
          <a:xfrm>
            <a:off x="2636280" y="1473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7" name=""/>
          <p:cNvSpPr/>
          <p:nvPr/>
        </p:nvSpPr>
        <p:spPr>
          <a:xfrm>
            <a:off x="2650680" y="1473120"/>
            <a:ext cx="525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8" name=""/>
          <p:cNvSpPr/>
          <p:nvPr/>
        </p:nvSpPr>
        <p:spPr>
          <a:xfrm>
            <a:off x="2703240" y="1473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9" name=""/>
          <p:cNvSpPr/>
          <p:nvPr/>
        </p:nvSpPr>
        <p:spPr>
          <a:xfrm>
            <a:off x="2722320" y="1473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0" name=""/>
          <p:cNvSpPr/>
          <p:nvPr/>
        </p:nvSpPr>
        <p:spPr>
          <a:xfrm>
            <a:off x="2736360" y="1477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1" name=""/>
          <p:cNvSpPr/>
          <p:nvPr/>
        </p:nvSpPr>
        <p:spPr>
          <a:xfrm>
            <a:off x="2755440" y="1477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2" name=""/>
          <p:cNvSpPr/>
          <p:nvPr/>
        </p:nvSpPr>
        <p:spPr>
          <a:xfrm>
            <a:off x="2774520" y="14778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3" name=""/>
          <p:cNvSpPr/>
          <p:nvPr/>
        </p:nvSpPr>
        <p:spPr>
          <a:xfrm>
            <a:off x="2808000" y="14824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4" name=""/>
          <p:cNvSpPr/>
          <p:nvPr/>
        </p:nvSpPr>
        <p:spPr>
          <a:xfrm>
            <a:off x="2846160" y="148716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5" name=""/>
          <p:cNvSpPr/>
          <p:nvPr/>
        </p:nvSpPr>
        <p:spPr>
          <a:xfrm>
            <a:off x="2879640" y="1492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6" name=""/>
          <p:cNvSpPr/>
          <p:nvPr/>
        </p:nvSpPr>
        <p:spPr>
          <a:xfrm>
            <a:off x="2898720" y="1492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7" name=""/>
          <p:cNvSpPr/>
          <p:nvPr/>
        </p:nvSpPr>
        <p:spPr>
          <a:xfrm>
            <a:off x="291780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8" name=""/>
          <p:cNvSpPr/>
          <p:nvPr/>
        </p:nvSpPr>
        <p:spPr>
          <a:xfrm>
            <a:off x="2936880" y="1496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9" name=""/>
          <p:cNvSpPr/>
          <p:nvPr/>
        </p:nvSpPr>
        <p:spPr>
          <a:xfrm>
            <a:off x="2960640" y="14968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0" name=""/>
          <p:cNvSpPr/>
          <p:nvPr/>
        </p:nvSpPr>
        <p:spPr>
          <a:xfrm>
            <a:off x="2998800" y="1501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1" name=""/>
          <p:cNvSpPr/>
          <p:nvPr/>
        </p:nvSpPr>
        <p:spPr>
          <a:xfrm>
            <a:off x="3017880" y="150624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2" name=""/>
          <p:cNvSpPr/>
          <p:nvPr/>
        </p:nvSpPr>
        <p:spPr>
          <a:xfrm>
            <a:off x="3056040" y="150624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3" name=""/>
          <p:cNvSpPr/>
          <p:nvPr/>
        </p:nvSpPr>
        <p:spPr>
          <a:xfrm>
            <a:off x="3094200" y="15112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4" name=""/>
          <p:cNvSpPr/>
          <p:nvPr/>
        </p:nvSpPr>
        <p:spPr>
          <a:xfrm>
            <a:off x="3132360" y="1515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5" name=""/>
          <p:cNvSpPr/>
          <p:nvPr/>
        </p:nvSpPr>
        <p:spPr>
          <a:xfrm>
            <a:off x="3151440" y="151596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6" name=""/>
          <p:cNvSpPr/>
          <p:nvPr/>
        </p:nvSpPr>
        <p:spPr>
          <a:xfrm>
            <a:off x="318960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7" name=""/>
          <p:cNvSpPr/>
          <p:nvPr/>
        </p:nvSpPr>
        <p:spPr>
          <a:xfrm>
            <a:off x="3213360" y="152064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8" name=""/>
          <p:cNvSpPr/>
          <p:nvPr/>
        </p:nvSpPr>
        <p:spPr>
          <a:xfrm>
            <a:off x="3251520" y="1525320"/>
            <a:ext cx="428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9" name=""/>
          <p:cNvSpPr/>
          <p:nvPr/>
        </p:nvSpPr>
        <p:spPr>
          <a:xfrm flipV="1">
            <a:off x="3294360" y="1520640"/>
            <a:ext cx="475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0" name=""/>
          <p:cNvSpPr/>
          <p:nvPr/>
        </p:nvSpPr>
        <p:spPr>
          <a:xfrm>
            <a:off x="3341880" y="15206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1" name=""/>
          <p:cNvSpPr/>
          <p:nvPr/>
        </p:nvSpPr>
        <p:spPr>
          <a:xfrm flipV="1">
            <a:off x="3366000" y="1511280"/>
            <a:ext cx="475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2" name=""/>
          <p:cNvSpPr/>
          <p:nvPr/>
        </p:nvSpPr>
        <p:spPr>
          <a:xfrm>
            <a:off x="3413520" y="15112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3" name=""/>
          <p:cNvSpPr/>
          <p:nvPr/>
        </p:nvSpPr>
        <p:spPr>
          <a:xfrm flipV="1">
            <a:off x="3437280" y="1501560"/>
            <a:ext cx="478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4" name=""/>
          <p:cNvSpPr/>
          <p:nvPr/>
        </p:nvSpPr>
        <p:spPr>
          <a:xfrm flipV="1">
            <a:off x="3485160" y="149688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5" name=""/>
          <p:cNvSpPr/>
          <p:nvPr/>
        </p:nvSpPr>
        <p:spPr>
          <a:xfrm>
            <a:off x="3528000" y="1496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6" name=""/>
          <p:cNvSpPr/>
          <p:nvPr/>
        </p:nvSpPr>
        <p:spPr>
          <a:xfrm flipV="1">
            <a:off x="3551760" y="149220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7" name=""/>
          <p:cNvSpPr/>
          <p:nvPr/>
        </p:nvSpPr>
        <p:spPr>
          <a:xfrm>
            <a:off x="3589920" y="14922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8" name=""/>
          <p:cNvSpPr/>
          <p:nvPr/>
        </p:nvSpPr>
        <p:spPr>
          <a:xfrm>
            <a:off x="362808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9" name=""/>
          <p:cNvSpPr/>
          <p:nvPr/>
        </p:nvSpPr>
        <p:spPr>
          <a:xfrm>
            <a:off x="3647160" y="149688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0" name=""/>
          <p:cNvSpPr/>
          <p:nvPr/>
        </p:nvSpPr>
        <p:spPr>
          <a:xfrm>
            <a:off x="3680640" y="14968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1" name=""/>
          <p:cNvSpPr/>
          <p:nvPr/>
        </p:nvSpPr>
        <p:spPr>
          <a:xfrm>
            <a:off x="3718800" y="150156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2" name=""/>
          <p:cNvSpPr/>
          <p:nvPr/>
        </p:nvSpPr>
        <p:spPr>
          <a:xfrm>
            <a:off x="3737520" y="150156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3" name=""/>
          <p:cNvSpPr/>
          <p:nvPr/>
        </p:nvSpPr>
        <p:spPr>
          <a:xfrm flipV="1">
            <a:off x="3775680" y="14968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4" name=""/>
          <p:cNvSpPr/>
          <p:nvPr/>
        </p:nvSpPr>
        <p:spPr>
          <a:xfrm>
            <a:off x="3813840" y="1496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5" name=""/>
          <p:cNvSpPr/>
          <p:nvPr/>
        </p:nvSpPr>
        <p:spPr>
          <a:xfrm flipV="1">
            <a:off x="3832920" y="149220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6" name=""/>
          <p:cNvSpPr/>
          <p:nvPr/>
        </p:nvSpPr>
        <p:spPr>
          <a:xfrm flipV="1">
            <a:off x="3871080" y="148716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7" name=""/>
          <p:cNvSpPr/>
          <p:nvPr/>
        </p:nvSpPr>
        <p:spPr>
          <a:xfrm flipV="1">
            <a:off x="3904560" y="1482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8" name=""/>
          <p:cNvSpPr/>
          <p:nvPr/>
        </p:nvSpPr>
        <p:spPr>
          <a:xfrm flipV="1">
            <a:off x="3923640" y="1473120"/>
            <a:ext cx="381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9" name=""/>
          <p:cNvSpPr/>
          <p:nvPr/>
        </p:nvSpPr>
        <p:spPr>
          <a:xfrm flipV="1">
            <a:off x="3961800" y="146844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0" name=""/>
          <p:cNvSpPr/>
          <p:nvPr/>
        </p:nvSpPr>
        <p:spPr>
          <a:xfrm>
            <a:off x="3999960" y="1468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1" name=""/>
          <p:cNvSpPr/>
          <p:nvPr/>
        </p:nvSpPr>
        <p:spPr>
          <a:xfrm>
            <a:off x="4014360" y="146844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2" name=""/>
          <p:cNvSpPr/>
          <p:nvPr/>
        </p:nvSpPr>
        <p:spPr>
          <a:xfrm>
            <a:off x="4047480" y="14684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3" name=""/>
          <p:cNvSpPr/>
          <p:nvPr/>
        </p:nvSpPr>
        <p:spPr>
          <a:xfrm>
            <a:off x="4080960" y="1468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4" name=""/>
          <p:cNvSpPr/>
          <p:nvPr/>
        </p:nvSpPr>
        <p:spPr>
          <a:xfrm>
            <a:off x="4095360" y="14731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5" name=""/>
          <p:cNvSpPr/>
          <p:nvPr/>
        </p:nvSpPr>
        <p:spPr>
          <a:xfrm>
            <a:off x="4128480" y="147780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6" name=""/>
          <p:cNvSpPr/>
          <p:nvPr/>
        </p:nvSpPr>
        <p:spPr>
          <a:xfrm>
            <a:off x="4157280" y="14824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7" name=""/>
          <p:cNvSpPr/>
          <p:nvPr/>
        </p:nvSpPr>
        <p:spPr>
          <a:xfrm>
            <a:off x="4190760" y="14871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8" name=""/>
          <p:cNvSpPr/>
          <p:nvPr/>
        </p:nvSpPr>
        <p:spPr>
          <a:xfrm>
            <a:off x="4204800" y="1487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9" name=""/>
          <p:cNvSpPr/>
          <p:nvPr/>
        </p:nvSpPr>
        <p:spPr>
          <a:xfrm>
            <a:off x="4223880" y="14922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0" name=""/>
          <p:cNvSpPr/>
          <p:nvPr/>
        </p:nvSpPr>
        <p:spPr>
          <a:xfrm>
            <a:off x="4257360" y="14922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1" name=""/>
          <p:cNvSpPr/>
          <p:nvPr/>
        </p:nvSpPr>
        <p:spPr>
          <a:xfrm flipV="1">
            <a:off x="4290840" y="149220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2" name=""/>
          <p:cNvSpPr/>
          <p:nvPr/>
        </p:nvSpPr>
        <p:spPr>
          <a:xfrm>
            <a:off x="4329000" y="14922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3" name=""/>
          <p:cNvSpPr/>
          <p:nvPr/>
        </p:nvSpPr>
        <p:spPr>
          <a:xfrm>
            <a:off x="4343040" y="14922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4" name=""/>
          <p:cNvSpPr/>
          <p:nvPr/>
        </p:nvSpPr>
        <p:spPr>
          <a:xfrm>
            <a:off x="4381200" y="1492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5" name=""/>
          <p:cNvSpPr/>
          <p:nvPr/>
        </p:nvSpPr>
        <p:spPr>
          <a:xfrm>
            <a:off x="4395600" y="14922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6" name=""/>
          <p:cNvSpPr/>
          <p:nvPr/>
        </p:nvSpPr>
        <p:spPr>
          <a:xfrm>
            <a:off x="4429080" y="149220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7" name=""/>
          <p:cNvSpPr/>
          <p:nvPr/>
        </p:nvSpPr>
        <p:spPr>
          <a:xfrm>
            <a:off x="4462200" y="14922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8" name=""/>
          <p:cNvSpPr/>
          <p:nvPr/>
        </p:nvSpPr>
        <p:spPr>
          <a:xfrm>
            <a:off x="4495680" y="14968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9" name=""/>
          <p:cNvSpPr/>
          <p:nvPr/>
        </p:nvSpPr>
        <p:spPr>
          <a:xfrm>
            <a:off x="4529160" y="1501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0" name=""/>
          <p:cNvSpPr/>
          <p:nvPr/>
        </p:nvSpPr>
        <p:spPr>
          <a:xfrm>
            <a:off x="4548240" y="15062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1" name=""/>
          <p:cNvSpPr/>
          <p:nvPr/>
        </p:nvSpPr>
        <p:spPr>
          <a:xfrm>
            <a:off x="4567320" y="15112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2" name=""/>
          <p:cNvSpPr/>
          <p:nvPr/>
        </p:nvSpPr>
        <p:spPr>
          <a:xfrm>
            <a:off x="4605480" y="151596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3" name=""/>
          <p:cNvSpPr/>
          <p:nvPr/>
        </p:nvSpPr>
        <p:spPr>
          <a:xfrm>
            <a:off x="4638600" y="1520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4" name=""/>
          <p:cNvSpPr/>
          <p:nvPr/>
        </p:nvSpPr>
        <p:spPr>
          <a:xfrm>
            <a:off x="4657680" y="152532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5" name=""/>
          <p:cNvSpPr/>
          <p:nvPr/>
        </p:nvSpPr>
        <p:spPr>
          <a:xfrm>
            <a:off x="4691160" y="152532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6" name=""/>
          <p:cNvSpPr/>
          <p:nvPr/>
        </p:nvSpPr>
        <p:spPr>
          <a:xfrm>
            <a:off x="472932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7" name=""/>
          <p:cNvSpPr/>
          <p:nvPr/>
        </p:nvSpPr>
        <p:spPr>
          <a:xfrm flipV="1">
            <a:off x="4748400" y="152532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8" name=""/>
          <p:cNvSpPr/>
          <p:nvPr/>
        </p:nvSpPr>
        <p:spPr>
          <a:xfrm>
            <a:off x="4781880" y="15253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9" name=""/>
          <p:cNvSpPr/>
          <p:nvPr/>
        </p:nvSpPr>
        <p:spPr>
          <a:xfrm>
            <a:off x="4820040" y="15253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0" name=""/>
          <p:cNvSpPr/>
          <p:nvPr/>
        </p:nvSpPr>
        <p:spPr>
          <a:xfrm>
            <a:off x="4834080" y="1525320"/>
            <a:ext cx="525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1" name=""/>
          <p:cNvSpPr/>
          <p:nvPr/>
        </p:nvSpPr>
        <p:spPr>
          <a:xfrm>
            <a:off x="4886640" y="15253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2" name=""/>
          <p:cNvSpPr/>
          <p:nvPr/>
        </p:nvSpPr>
        <p:spPr>
          <a:xfrm>
            <a:off x="4905720" y="1525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3" name=""/>
          <p:cNvSpPr/>
          <p:nvPr/>
        </p:nvSpPr>
        <p:spPr>
          <a:xfrm>
            <a:off x="4920120" y="152532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4" name=""/>
          <p:cNvSpPr/>
          <p:nvPr/>
        </p:nvSpPr>
        <p:spPr>
          <a:xfrm>
            <a:off x="4948560" y="153036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5" name=""/>
          <p:cNvSpPr/>
          <p:nvPr/>
        </p:nvSpPr>
        <p:spPr>
          <a:xfrm>
            <a:off x="4977360" y="15303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6" name=""/>
          <p:cNvSpPr/>
          <p:nvPr/>
        </p:nvSpPr>
        <p:spPr>
          <a:xfrm>
            <a:off x="4991400" y="153504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7" name=""/>
          <p:cNvSpPr/>
          <p:nvPr/>
        </p:nvSpPr>
        <p:spPr>
          <a:xfrm>
            <a:off x="5020200" y="15350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8" name=""/>
          <p:cNvSpPr/>
          <p:nvPr/>
        </p:nvSpPr>
        <p:spPr>
          <a:xfrm>
            <a:off x="5043960" y="15397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9" name=""/>
          <p:cNvSpPr/>
          <p:nvPr/>
        </p:nvSpPr>
        <p:spPr>
          <a:xfrm>
            <a:off x="5067720" y="1539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0" name=""/>
          <p:cNvSpPr/>
          <p:nvPr/>
        </p:nvSpPr>
        <p:spPr>
          <a:xfrm>
            <a:off x="5082120" y="15397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1" name=""/>
          <p:cNvSpPr/>
          <p:nvPr/>
        </p:nvSpPr>
        <p:spPr>
          <a:xfrm>
            <a:off x="5110560" y="1539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2" name=""/>
          <p:cNvSpPr/>
          <p:nvPr/>
        </p:nvSpPr>
        <p:spPr>
          <a:xfrm flipV="1">
            <a:off x="5124960" y="15350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3" name=""/>
          <p:cNvSpPr/>
          <p:nvPr/>
        </p:nvSpPr>
        <p:spPr>
          <a:xfrm>
            <a:off x="5148720" y="153504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4" name=""/>
          <p:cNvSpPr/>
          <p:nvPr/>
        </p:nvSpPr>
        <p:spPr>
          <a:xfrm>
            <a:off x="5177520" y="1535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5" name=""/>
          <p:cNvSpPr/>
          <p:nvPr/>
        </p:nvSpPr>
        <p:spPr>
          <a:xfrm>
            <a:off x="5191920" y="1535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6" name=""/>
          <p:cNvSpPr/>
          <p:nvPr/>
        </p:nvSpPr>
        <p:spPr>
          <a:xfrm>
            <a:off x="5215680" y="1535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7" name=""/>
          <p:cNvSpPr/>
          <p:nvPr/>
        </p:nvSpPr>
        <p:spPr>
          <a:xfrm>
            <a:off x="5230080" y="1535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8" name=""/>
          <p:cNvSpPr/>
          <p:nvPr/>
        </p:nvSpPr>
        <p:spPr>
          <a:xfrm>
            <a:off x="5253840" y="1535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9" name=""/>
          <p:cNvSpPr/>
          <p:nvPr/>
        </p:nvSpPr>
        <p:spPr>
          <a:xfrm>
            <a:off x="5277600" y="1535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0" name=""/>
          <p:cNvSpPr/>
          <p:nvPr/>
        </p:nvSpPr>
        <p:spPr>
          <a:xfrm>
            <a:off x="5301360" y="1535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1" name=""/>
          <p:cNvSpPr/>
          <p:nvPr/>
        </p:nvSpPr>
        <p:spPr>
          <a:xfrm>
            <a:off x="5315760" y="15397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2" name=""/>
          <p:cNvSpPr/>
          <p:nvPr/>
        </p:nvSpPr>
        <p:spPr>
          <a:xfrm>
            <a:off x="5344200" y="1539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3" name=""/>
          <p:cNvSpPr/>
          <p:nvPr/>
        </p:nvSpPr>
        <p:spPr>
          <a:xfrm>
            <a:off x="5353920" y="15397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4" name=""/>
          <p:cNvSpPr/>
          <p:nvPr/>
        </p:nvSpPr>
        <p:spPr>
          <a:xfrm>
            <a:off x="5382360" y="15397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5" name=""/>
          <p:cNvSpPr/>
          <p:nvPr/>
        </p:nvSpPr>
        <p:spPr>
          <a:xfrm>
            <a:off x="5406480" y="15397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6" name=""/>
          <p:cNvSpPr/>
          <p:nvPr/>
        </p:nvSpPr>
        <p:spPr>
          <a:xfrm>
            <a:off x="5434920" y="1544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7" name=""/>
          <p:cNvSpPr/>
          <p:nvPr/>
        </p:nvSpPr>
        <p:spPr>
          <a:xfrm>
            <a:off x="5444280" y="15444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8" name=""/>
          <p:cNvSpPr/>
          <p:nvPr/>
        </p:nvSpPr>
        <p:spPr>
          <a:xfrm>
            <a:off x="5468400" y="15444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9" name=""/>
          <p:cNvSpPr/>
          <p:nvPr/>
        </p:nvSpPr>
        <p:spPr>
          <a:xfrm>
            <a:off x="5477760" y="15494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0" name=""/>
          <p:cNvSpPr/>
          <p:nvPr/>
        </p:nvSpPr>
        <p:spPr>
          <a:xfrm>
            <a:off x="5501520" y="154944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1" name=""/>
          <p:cNvSpPr/>
          <p:nvPr/>
        </p:nvSpPr>
        <p:spPr>
          <a:xfrm>
            <a:off x="5525640" y="1554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2" name=""/>
          <p:cNvSpPr/>
          <p:nvPr/>
        </p:nvSpPr>
        <p:spPr>
          <a:xfrm>
            <a:off x="5539680" y="155880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3" name=""/>
          <p:cNvSpPr/>
          <p:nvPr/>
        </p:nvSpPr>
        <p:spPr>
          <a:xfrm>
            <a:off x="5563800" y="15634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4" name=""/>
          <p:cNvSpPr/>
          <p:nvPr/>
        </p:nvSpPr>
        <p:spPr>
          <a:xfrm>
            <a:off x="5587560" y="156348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5" name=""/>
          <p:cNvSpPr/>
          <p:nvPr/>
        </p:nvSpPr>
        <p:spPr>
          <a:xfrm>
            <a:off x="5601600" y="15685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6" name=""/>
          <p:cNvSpPr/>
          <p:nvPr/>
        </p:nvSpPr>
        <p:spPr>
          <a:xfrm>
            <a:off x="5625720" y="15685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7" name=""/>
          <p:cNvSpPr/>
          <p:nvPr/>
        </p:nvSpPr>
        <p:spPr>
          <a:xfrm>
            <a:off x="5649480" y="1568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8" name=""/>
          <p:cNvSpPr/>
          <p:nvPr/>
        </p:nvSpPr>
        <p:spPr>
          <a:xfrm>
            <a:off x="5663880" y="15685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9" name=""/>
          <p:cNvSpPr/>
          <p:nvPr/>
        </p:nvSpPr>
        <p:spPr>
          <a:xfrm>
            <a:off x="5687640" y="1573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0" name=""/>
          <p:cNvSpPr/>
          <p:nvPr/>
        </p:nvSpPr>
        <p:spPr>
          <a:xfrm>
            <a:off x="5706720" y="1573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1" name=""/>
          <p:cNvSpPr/>
          <p:nvPr/>
        </p:nvSpPr>
        <p:spPr>
          <a:xfrm>
            <a:off x="5725800" y="1573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2" name=""/>
          <p:cNvSpPr/>
          <p:nvPr/>
        </p:nvSpPr>
        <p:spPr>
          <a:xfrm>
            <a:off x="5735160" y="1573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3" name=""/>
          <p:cNvSpPr/>
          <p:nvPr/>
        </p:nvSpPr>
        <p:spPr>
          <a:xfrm>
            <a:off x="5754240" y="157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4" name=""/>
          <p:cNvSpPr/>
          <p:nvPr/>
        </p:nvSpPr>
        <p:spPr>
          <a:xfrm>
            <a:off x="5758920" y="1573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5" name=""/>
          <p:cNvSpPr/>
          <p:nvPr/>
        </p:nvSpPr>
        <p:spPr>
          <a:xfrm>
            <a:off x="5773320" y="1573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6" name=""/>
          <p:cNvSpPr/>
          <p:nvPr/>
        </p:nvSpPr>
        <p:spPr>
          <a:xfrm>
            <a:off x="5787720" y="1573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7" name=""/>
          <p:cNvSpPr/>
          <p:nvPr/>
        </p:nvSpPr>
        <p:spPr>
          <a:xfrm>
            <a:off x="5802120" y="157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8" name=""/>
          <p:cNvSpPr/>
          <p:nvPr/>
        </p:nvSpPr>
        <p:spPr>
          <a:xfrm>
            <a:off x="5806800" y="157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9" name=""/>
          <p:cNvSpPr/>
          <p:nvPr/>
        </p:nvSpPr>
        <p:spPr>
          <a:xfrm>
            <a:off x="5811480" y="1573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0" name=""/>
          <p:cNvSpPr/>
          <p:nvPr/>
        </p:nvSpPr>
        <p:spPr>
          <a:xfrm>
            <a:off x="5821200" y="15732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1" name=""/>
          <p:cNvSpPr/>
          <p:nvPr/>
        </p:nvSpPr>
        <p:spPr>
          <a:xfrm>
            <a:off x="5835240" y="1573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2" name=""/>
          <p:cNvSpPr/>
          <p:nvPr/>
        </p:nvSpPr>
        <p:spPr>
          <a:xfrm>
            <a:off x="5844960" y="1577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3" name=""/>
          <p:cNvSpPr/>
          <p:nvPr/>
        </p:nvSpPr>
        <p:spPr>
          <a:xfrm>
            <a:off x="5854320" y="157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4" name=""/>
          <p:cNvSpPr/>
          <p:nvPr/>
        </p:nvSpPr>
        <p:spPr>
          <a:xfrm>
            <a:off x="5868720" y="157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5" name=""/>
          <p:cNvSpPr/>
          <p:nvPr/>
        </p:nvSpPr>
        <p:spPr>
          <a:xfrm>
            <a:off x="5873400" y="157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6" name=""/>
          <p:cNvSpPr/>
          <p:nvPr/>
        </p:nvSpPr>
        <p:spPr>
          <a:xfrm>
            <a:off x="5887800" y="15778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7" name=""/>
          <p:cNvSpPr/>
          <p:nvPr/>
        </p:nvSpPr>
        <p:spPr>
          <a:xfrm>
            <a:off x="5902200" y="1577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8" name=""/>
          <p:cNvSpPr/>
          <p:nvPr/>
        </p:nvSpPr>
        <p:spPr>
          <a:xfrm>
            <a:off x="5911560" y="157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9" name=""/>
          <p:cNvSpPr/>
          <p:nvPr/>
        </p:nvSpPr>
        <p:spPr>
          <a:xfrm flipV="1">
            <a:off x="5921280" y="15732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0" name=""/>
          <p:cNvSpPr/>
          <p:nvPr/>
        </p:nvSpPr>
        <p:spPr>
          <a:xfrm>
            <a:off x="5930640" y="1573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1" name=""/>
          <p:cNvSpPr/>
          <p:nvPr/>
        </p:nvSpPr>
        <p:spPr>
          <a:xfrm>
            <a:off x="5940360" y="1573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2" name=""/>
          <p:cNvSpPr/>
          <p:nvPr/>
        </p:nvSpPr>
        <p:spPr>
          <a:xfrm flipV="1">
            <a:off x="5949720" y="1568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3" name=""/>
          <p:cNvSpPr/>
          <p:nvPr/>
        </p:nvSpPr>
        <p:spPr>
          <a:xfrm>
            <a:off x="5959440" y="1568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4" name=""/>
          <p:cNvSpPr/>
          <p:nvPr/>
        </p:nvSpPr>
        <p:spPr>
          <a:xfrm>
            <a:off x="5968800" y="156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5" name=""/>
          <p:cNvSpPr/>
          <p:nvPr/>
        </p:nvSpPr>
        <p:spPr>
          <a:xfrm flipV="1">
            <a:off x="5973480" y="15634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6" name=""/>
          <p:cNvSpPr/>
          <p:nvPr/>
        </p:nvSpPr>
        <p:spPr>
          <a:xfrm>
            <a:off x="5987880" y="1563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7" name=""/>
          <p:cNvSpPr/>
          <p:nvPr/>
        </p:nvSpPr>
        <p:spPr>
          <a:xfrm>
            <a:off x="5992560" y="1563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8" name=""/>
          <p:cNvSpPr/>
          <p:nvPr/>
        </p:nvSpPr>
        <p:spPr>
          <a:xfrm flipV="1">
            <a:off x="6002280" y="1558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9" name=""/>
          <p:cNvSpPr/>
          <p:nvPr/>
        </p:nvSpPr>
        <p:spPr>
          <a:xfrm>
            <a:off x="6006960" y="1558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0" name=""/>
          <p:cNvSpPr/>
          <p:nvPr/>
        </p:nvSpPr>
        <p:spPr>
          <a:xfrm flipV="1">
            <a:off x="6011640" y="1554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1" name=""/>
          <p:cNvSpPr/>
          <p:nvPr/>
        </p:nvSpPr>
        <p:spPr>
          <a:xfrm flipV="1">
            <a:off x="6021360" y="1549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2" name=""/>
          <p:cNvSpPr/>
          <p:nvPr/>
        </p:nvSpPr>
        <p:spPr>
          <a:xfrm>
            <a:off x="6026040" y="1549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3" name=""/>
          <p:cNvSpPr/>
          <p:nvPr/>
        </p:nvSpPr>
        <p:spPr>
          <a:xfrm flipV="1">
            <a:off x="6030720" y="15444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4" name=""/>
          <p:cNvSpPr/>
          <p:nvPr/>
        </p:nvSpPr>
        <p:spPr>
          <a:xfrm>
            <a:off x="6035760" y="1544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5" name=""/>
          <p:cNvSpPr/>
          <p:nvPr/>
        </p:nvSpPr>
        <p:spPr>
          <a:xfrm>
            <a:off x="6040440" y="1544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6" name=""/>
          <p:cNvSpPr/>
          <p:nvPr/>
        </p:nvSpPr>
        <p:spPr>
          <a:xfrm flipV="1">
            <a:off x="6045120" y="153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7" name=""/>
          <p:cNvSpPr/>
          <p:nvPr/>
        </p:nvSpPr>
        <p:spPr>
          <a:xfrm>
            <a:off x="6045120" y="1539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8" name=""/>
          <p:cNvSpPr/>
          <p:nvPr/>
        </p:nvSpPr>
        <p:spPr>
          <a:xfrm>
            <a:off x="6049800" y="1539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9" name=""/>
          <p:cNvSpPr/>
          <p:nvPr/>
        </p:nvSpPr>
        <p:spPr>
          <a:xfrm>
            <a:off x="6054840" y="1539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0" name=""/>
          <p:cNvSpPr/>
          <p:nvPr/>
        </p:nvSpPr>
        <p:spPr>
          <a:xfrm>
            <a:off x="6054840" y="1544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1" name=""/>
          <p:cNvSpPr/>
          <p:nvPr/>
        </p:nvSpPr>
        <p:spPr>
          <a:xfrm>
            <a:off x="6059520" y="154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2" name=""/>
          <p:cNvSpPr/>
          <p:nvPr/>
        </p:nvSpPr>
        <p:spPr>
          <a:xfrm>
            <a:off x="6059520" y="1554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3" name=""/>
          <p:cNvSpPr/>
          <p:nvPr/>
        </p:nvSpPr>
        <p:spPr>
          <a:xfrm>
            <a:off x="6059520" y="15588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4" name=""/>
          <p:cNvSpPr/>
          <p:nvPr/>
        </p:nvSpPr>
        <p:spPr>
          <a:xfrm>
            <a:off x="6064200" y="156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5" name=""/>
          <p:cNvSpPr/>
          <p:nvPr/>
        </p:nvSpPr>
        <p:spPr>
          <a:xfrm>
            <a:off x="6064200" y="1573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6" name=""/>
          <p:cNvSpPr/>
          <p:nvPr/>
        </p:nvSpPr>
        <p:spPr>
          <a:xfrm>
            <a:off x="6068880" y="15825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7" name=""/>
          <p:cNvSpPr/>
          <p:nvPr/>
        </p:nvSpPr>
        <p:spPr>
          <a:xfrm>
            <a:off x="6073920" y="159228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8" name=""/>
          <p:cNvSpPr/>
          <p:nvPr/>
        </p:nvSpPr>
        <p:spPr>
          <a:xfrm>
            <a:off x="6083280" y="16304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9" name=""/>
          <p:cNvSpPr/>
          <p:nvPr/>
        </p:nvSpPr>
        <p:spPr>
          <a:xfrm>
            <a:off x="6087960" y="164448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0" name=""/>
          <p:cNvSpPr/>
          <p:nvPr/>
        </p:nvSpPr>
        <p:spPr>
          <a:xfrm>
            <a:off x="6097680" y="1673280"/>
            <a:ext cx="140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1" name=""/>
          <p:cNvSpPr/>
          <p:nvPr/>
        </p:nvSpPr>
        <p:spPr>
          <a:xfrm flipV="1">
            <a:off x="268416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2" name=""/>
          <p:cNvSpPr/>
          <p:nvPr/>
        </p:nvSpPr>
        <p:spPr>
          <a:xfrm flipH="1">
            <a:off x="267948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3" name=""/>
          <p:cNvSpPr/>
          <p:nvPr/>
        </p:nvSpPr>
        <p:spPr>
          <a:xfrm flipV="1">
            <a:off x="2679480" y="100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4" name=""/>
          <p:cNvSpPr/>
          <p:nvPr/>
        </p:nvSpPr>
        <p:spPr>
          <a:xfrm flipV="1">
            <a:off x="2679480" y="99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5" name=""/>
          <p:cNvSpPr/>
          <p:nvPr/>
        </p:nvSpPr>
        <p:spPr>
          <a:xfrm flipH="1" flipV="1">
            <a:off x="2674440" y="9914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6" name=""/>
          <p:cNvSpPr/>
          <p:nvPr/>
        </p:nvSpPr>
        <p:spPr>
          <a:xfrm flipV="1">
            <a:off x="2674440" y="98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7" name=""/>
          <p:cNvSpPr/>
          <p:nvPr/>
        </p:nvSpPr>
        <p:spPr>
          <a:xfrm flipV="1">
            <a:off x="2674440" y="982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8" name=""/>
          <p:cNvSpPr/>
          <p:nvPr/>
        </p:nvSpPr>
        <p:spPr>
          <a:xfrm flipH="1" flipV="1">
            <a:off x="2669760" y="977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9" name=""/>
          <p:cNvSpPr/>
          <p:nvPr/>
        </p:nvSpPr>
        <p:spPr>
          <a:xfrm flipH="1" flipV="1">
            <a:off x="2665080" y="9583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0" name=""/>
          <p:cNvSpPr/>
          <p:nvPr/>
        </p:nvSpPr>
        <p:spPr>
          <a:xfrm flipV="1">
            <a:off x="2665080" y="953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1" name=""/>
          <p:cNvSpPr/>
          <p:nvPr/>
        </p:nvSpPr>
        <p:spPr>
          <a:xfrm flipV="1">
            <a:off x="2665080" y="943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2" name=""/>
          <p:cNvSpPr/>
          <p:nvPr/>
        </p:nvSpPr>
        <p:spPr>
          <a:xfrm flipH="1" flipV="1">
            <a:off x="2660400" y="9248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3" name=""/>
          <p:cNvSpPr/>
          <p:nvPr/>
        </p:nvSpPr>
        <p:spPr>
          <a:xfrm flipH="1" flipV="1">
            <a:off x="2655360" y="9057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4" name=""/>
          <p:cNvSpPr/>
          <p:nvPr/>
        </p:nvSpPr>
        <p:spPr>
          <a:xfrm flipH="1" flipV="1">
            <a:off x="2650680" y="8722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5" name=""/>
          <p:cNvSpPr/>
          <p:nvPr/>
        </p:nvSpPr>
        <p:spPr>
          <a:xfrm flipV="1">
            <a:off x="2650680" y="862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6" name=""/>
          <p:cNvSpPr/>
          <p:nvPr/>
        </p:nvSpPr>
        <p:spPr>
          <a:xfrm flipV="1">
            <a:off x="2650680" y="853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7" name=""/>
          <p:cNvSpPr/>
          <p:nvPr/>
        </p:nvSpPr>
        <p:spPr>
          <a:xfrm flipV="1">
            <a:off x="2650680" y="82008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8" name=""/>
          <p:cNvSpPr/>
          <p:nvPr/>
        </p:nvSpPr>
        <p:spPr>
          <a:xfrm flipV="1">
            <a:off x="2650680" y="810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9" name=""/>
          <p:cNvSpPr/>
          <p:nvPr/>
        </p:nvSpPr>
        <p:spPr>
          <a:xfrm flipV="1">
            <a:off x="2650680" y="767520"/>
            <a:ext cx="190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0" name=""/>
          <p:cNvSpPr/>
          <p:nvPr/>
        </p:nvSpPr>
        <p:spPr>
          <a:xfrm flipV="1">
            <a:off x="2669760" y="762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1" name=""/>
          <p:cNvSpPr/>
          <p:nvPr/>
        </p:nvSpPr>
        <p:spPr>
          <a:xfrm flipV="1">
            <a:off x="2674440" y="7484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2" name=""/>
          <p:cNvSpPr/>
          <p:nvPr/>
        </p:nvSpPr>
        <p:spPr>
          <a:xfrm>
            <a:off x="2688840" y="748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3" name=""/>
          <p:cNvSpPr/>
          <p:nvPr/>
        </p:nvSpPr>
        <p:spPr>
          <a:xfrm>
            <a:off x="2693520" y="748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4" name=""/>
          <p:cNvSpPr/>
          <p:nvPr/>
        </p:nvSpPr>
        <p:spPr>
          <a:xfrm>
            <a:off x="2707920" y="7531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5" name=""/>
          <p:cNvSpPr/>
          <p:nvPr/>
        </p:nvSpPr>
        <p:spPr>
          <a:xfrm flipH="1">
            <a:off x="2703240" y="901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6" name=""/>
          <p:cNvSpPr/>
          <p:nvPr/>
        </p:nvSpPr>
        <p:spPr>
          <a:xfrm flipH="1">
            <a:off x="2698560" y="905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7" name=""/>
          <p:cNvSpPr/>
          <p:nvPr/>
        </p:nvSpPr>
        <p:spPr>
          <a:xfrm flipH="1">
            <a:off x="2693520" y="910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8" name=""/>
          <p:cNvSpPr/>
          <p:nvPr/>
        </p:nvSpPr>
        <p:spPr>
          <a:xfrm flipH="1">
            <a:off x="2684160" y="915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9" name=""/>
          <p:cNvSpPr/>
          <p:nvPr/>
        </p:nvSpPr>
        <p:spPr>
          <a:xfrm flipH="1">
            <a:off x="2674440" y="9151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0" name=""/>
          <p:cNvSpPr/>
          <p:nvPr/>
        </p:nvSpPr>
        <p:spPr>
          <a:xfrm flipH="1">
            <a:off x="2665080" y="920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1" name=""/>
          <p:cNvSpPr/>
          <p:nvPr/>
        </p:nvSpPr>
        <p:spPr>
          <a:xfrm flipH="1">
            <a:off x="2646000" y="9248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2" name=""/>
          <p:cNvSpPr/>
          <p:nvPr/>
        </p:nvSpPr>
        <p:spPr>
          <a:xfrm flipH="1">
            <a:off x="2636280" y="9342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3" name=""/>
          <p:cNvSpPr/>
          <p:nvPr/>
        </p:nvSpPr>
        <p:spPr>
          <a:xfrm flipH="1">
            <a:off x="2607840" y="93924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4" name=""/>
          <p:cNvSpPr/>
          <p:nvPr/>
        </p:nvSpPr>
        <p:spPr>
          <a:xfrm flipH="1">
            <a:off x="2598120" y="943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5" name=""/>
          <p:cNvSpPr/>
          <p:nvPr/>
        </p:nvSpPr>
        <p:spPr>
          <a:xfrm flipH="1" flipV="1">
            <a:off x="2584080" y="9392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6" name=""/>
          <p:cNvSpPr/>
          <p:nvPr/>
        </p:nvSpPr>
        <p:spPr>
          <a:xfrm flipH="1">
            <a:off x="2579040" y="939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7" name=""/>
          <p:cNvSpPr/>
          <p:nvPr/>
        </p:nvSpPr>
        <p:spPr>
          <a:xfrm flipH="1" flipV="1">
            <a:off x="2569680" y="9295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8" name=""/>
          <p:cNvSpPr/>
          <p:nvPr/>
        </p:nvSpPr>
        <p:spPr>
          <a:xfrm>
            <a:off x="2731680" y="953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9" name=""/>
          <p:cNvSpPr/>
          <p:nvPr/>
        </p:nvSpPr>
        <p:spPr>
          <a:xfrm>
            <a:off x="2736360" y="953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0" name=""/>
          <p:cNvSpPr/>
          <p:nvPr/>
        </p:nvSpPr>
        <p:spPr>
          <a:xfrm>
            <a:off x="2741400" y="953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1" name=""/>
          <p:cNvSpPr/>
          <p:nvPr/>
        </p:nvSpPr>
        <p:spPr>
          <a:xfrm>
            <a:off x="2746080" y="953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2" name=""/>
          <p:cNvSpPr/>
          <p:nvPr/>
        </p:nvSpPr>
        <p:spPr>
          <a:xfrm>
            <a:off x="2750760" y="953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3" name=""/>
          <p:cNvSpPr/>
          <p:nvPr/>
        </p:nvSpPr>
        <p:spPr>
          <a:xfrm>
            <a:off x="2755440" y="953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4" name=""/>
          <p:cNvSpPr/>
          <p:nvPr/>
        </p:nvSpPr>
        <p:spPr>
          <a:xfrm flipV="1">
            <a:off x="2760480" y="948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5" name=""/>
          <p:cNvSpPr/>
          <p:nvPr/>
        </p:nvSpPr>
        <p:spPr>
          <a:xfrm>
            <a:off x="2765160" y="948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6" name=""/>
          <p:cNvSpPr/>
          <p:nvPr/>
        </p:nvSpPr>
        <p:spPr>
          <a:xfrm flipV="1">
            <a:off x="2774520" y="943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7" name=""/>
          <p:cNvSpPr/>
          <p:nvPr/>
        </p:nvSpPr>
        <p:spPr>
          <a:xfrm flipV="1">
            <a:off x="2779560" y="929520"/>
            <a:ext cx="33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8" name=""/>
          <p:cNvSpPr/>
          <p:nvPr/>
        </p:nvSpPr>
        <p:spPr>
          <a:xfrm flipV="1">
            <a:off x="2812680" y="9201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9" name=""/>
          <p:cNvSpPr/>
          <p:nvPr/>
        </p:nvSpPr>
        <p:spPr>
          <a:xfrm flipV="1">
            <a:off x="2822400" y="9151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0" name=""/>
          <p:cNvSpPr/>
          <p:nvPr/>
        </p:nvSpPr>
        <p:spPr>
          <a:xfrm flipV="1">
            <a:off x="2827080" y="90108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1" name=""/>
          <p:cNvSpPr/>
          <p:nvPr/>
        </p:nvSpPr>
        <p:spPr>
          <a:xfrm flipV="1">
            <a:off x="2846160" y="8866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2" name=""/>
          <p:cNvSpPr/>
          <p:nvPr/>
        </p:nvSpPr>
        <p:spPr>
          <a:xfrm flipV="1">
            <a:off x="2855880" y="882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3" name=""/>
          <p:cNvSpPr/>
          <p:nvPr/>
        </p:nvSpPr>
        <p:spPr>
          <a:xfrm flipV="1">
            <a:off x="2855880" y="872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4" name=""/>
          <p:cNvSpPr/>
          <p:nvPr/>
        </p:nvSpPr>
        <p:spPr>
          <a:xfrm flipV="1">
            <a:off x="2855880" y="862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5" name=""/>
          <p:cNvSpPr/>
          <p:nvPr/>
        </p:nvSpPr>
        <p:spPr>
          <a:xfrm flipH="1" flipV="1">
            <a:off x="2846160" y="858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6" name=""/>
          <p:cNvSpPr/>
          <p:nvPr/>
        </p:nvSpPr>
        <p:spPr>
          <a:xfrm flipV="1">
            <a:off x="2846160" y="85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7" name=""/>
          <p:cNvSpPr/>
          <p:nvPr/>
        </p:nvSpPr>
        <p:spPr>
          <a:xfrm flipH="1" flipV="1">
            <a:off x="2836800" y="848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8" name=""/>
          <p:cNvSpPr/>
          <p:nvPr/>
        </p:nvSpPr>
        <p:spPr>
          <a:xfrm flipH="1">
            <a:off x="2817720" y="8485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9" name=""/>
          <p:cNvSpPr/>
          <p:nvPr/>
        </p:nvSpPr>
        <p:spPr>
          <a:xfrm flipH="1">
            <a:off x="2812680" y="853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0" name=""/>
          <p:cNvSpPr/>
          <p:nvPr/>
        </p:nvSpPr>
        <p:spPr>
          <a:xfrm flipH="1">
            <a:off x="2808000" y="85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1" name=""/>
          <p:cNvSpPr/>
          <p:nvPr/>
        </p:nvSpPr>
        <p:spPr>
          <a:xfrm flipH="1">
            <a:off x="2803320" y="8532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2" name=""/>
          <p:cNvSpPr/>
          <p:nvPr/>
        </p:nvSpPr>
        <p:spPr>
          <a:xfrm flipH="1">
            <a:off x="2793600" y="8582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3" name=""/>
          <p:cNvSpPr/>
          <p:nvPr/>
        </p:nvSpPr>
        <p:spPr>
          <a:xfrm flipH="1">
            <a:off x="2784240" y="86760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4" name=""/>
          <p:cNvSpPr/>
          <p:nvPr/>
        </p:nvSpPr>
        <p:spPr>
          <a:xfrm flipH="1">
            <a:off x="2779560" y="882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5" name=""/>
          <p:cNvSpPr/>
          <p:nvPr/>
        </p:nvSpPr>
        <p:spPr>
          <a:xfrm flipH="1">
            <a:off x="2774520" y="88668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6" name=""/>
          <p:cNvSpPr/>
          <p:nvPr/>
        </p:nvSpPr>
        <p:spPr>
          <a:xfrm flipH="1">
            <a:off x="2769840" y="9057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7" name=""/>
          <p:cNvSpPr/>
          <p:nvPr/>
        </p:nvSpPr>
        <p:spPr>
          <a:xfrm>
            <a:off x="2769840" y="9248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8" name=""/>
          <p:cNvSpPr/>
          <p:nvPr/>
        </p:nvSpPr>
        <p:spPr>
          <a:xfrm>
            <a:off x="2769840" y="943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9" name=""/>
          <p:cNvSpPr/>
          <p:nvPr/>
        </p:nvSpPr>
        <p:spPr>
          <a:xfrm>
            <a:off x="2769840" y="95328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0" name=""/>
          <p:cNvSpPr/>
          <p:nvPr/>
        </p:nvSpPr>
        <p:spPr>
          <a:xfrm>
            <a:off x="2769840" y="977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1" name=""/>
          <p:cNvSpPr/>
          <p:nvPr/>
        </p:nvSpPr>
        <p:spPr>
          <a:xfrm>
            <a:off x="2774520" y="9867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2" name=""/>
          <p:cNvSpPr/>
          <p:nvPr/>
        </p:nvSpPr>
        <p:spPr>
          <a:xfrm>
            <a:off x="2779560" y="10058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3" name=""/>
          <p:cNvSpPr/>
          <p:nvPr/>
        </p:nvSpPr>
        <p:spPr>
          <a:xfrm>
            <a:off x="2788920" y="102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4" name=""/>
          <p:cNvSpPr/>
          <p:nvPr/>
        </p:nvSpPr>
        <p:spPr>
          <a:xfrm>
            <a:off x="2793600" y="1024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5" name=""/>
          <p:cNvSpPr/>
          <p:nvPr/>
        </p:nvSpPr>
        <p:spPr>
          <a:xfrm flipV="1">
            <a:off x="2812680" y="10249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6" name=""/>
          <p:cNvSpPr/>
          <p:nvPr/>
        </p:nvSpPr>
        <p:spPr>
          <a:xfrm>
            <a:off x="2822400" y="1024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7" name=""/>
          <p:cNvSpPr/>
          <p:nvPr/>
        </p:nvSpPr>
        <p:spPr>
          <a:xfrm flipV="1">
            <a:off x="2831760" y="1020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8" name=""/>
          <p:cNvSpPr/>
          <p:nvPr/>
        </p:nvSpPr>
        <p:spPr>
          <a:xfrm flipV="1">
            <a:off x="2841480" y="10011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9" name=""/>
          <p:cNvSpPr/>
          <p:nvPr/>
        </p:nvSpPr>
        <p:spPr>
          <a:xfrm>
            <a:off x="2965320" y="767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0" name=""/>
          <p:cNvSpPr/>
          <p:nvPr/>
        </p:nvSpPr>
        <p:spPr>
          <a:xfrm flipH="1">
            <a:off x="2960640" y="772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1" name=""/>
          <p:cNvSpPr/>
          <p:nvPr/>
        </p:nvSpPr>
        <p:spPr>
          <a:xfrm>
            <a:off x="2960640" y="77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2" name=""/>
          <p:cNvSpPr/>
          <p:nvPr/>
        </p:nvSpPr>
        <p:spPr>
          <a:xfrm flipH="1">
            <a:off x="2955960" y="77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3" name=""/>
          <p:cNvSpPr/>
          <p:nvPr/>
        </p:nvSpPr>
        <p:spPr>
          <a:xfrm>
            <a:off x="2955960" y="776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4" name=""/>
          <p:cNvSpPr/>
          <p:nvPr/>
        </p:nvSpPr>
        <p:spPr>
          <a:xfrm flipH="1">
            <a:off x="2950920" y="786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5" name=""/>
          <p:cNvSpPr/>
          <p:nvPr/>
        </p:nvSpPr>
        <p:spPr>
          <a:xfrm flipH="1">
            <a:off x="2946240" y="791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6" name=""/>
          <p:cNvSpPr/>
          <p:nvPr/>
        </p:nvSpPr>
        <p:spPr>
          <a:xfrm>
            <a:off x="2946240" y="805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7" name=""/>
          <p:cNvSpPr/>
          <p:nvPr/>
        </p:nvSpPr>
        <p:spPr>
          <a:xfrm flipH="1">
            <a:off x="2941560" y="8103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8" name=""/>
          <p:cNvSpPr/>
          <p:nvPr/>
        </p:nvSpPr>
        <p:spPr>
          <a:xfrm>
            <a:off x="2941560" y="834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9" name=""/>
          <p:cNvSpPr/>
          <p:nvPr/>
        </p:nvSpPr>
        <p:spPr>
          <a:xfrm>
            <a:off x="2941560" y="84384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0" name=""/>
          <p:cNvSpPr/>
          <p:nvPr/>
        </p:nvSpPr>
        <p:spPr>
          <a:xfrm>
            <a:off x="2941560" y="8773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1" name=""/>
          <p:cNvSpPr/>
          <p:nvPr/>
        </p:nvSpPr>
        <p:spPr>
          <a:xfrm>
            <a:off x="2946240" y="891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2" name=""/>
          <p:cNvSpPr/>
          <p:nvPr/>
        </p:nvSpPr>
        <p:spPr>
          <a:xfrm>
            <a:off x="2946240" y="90576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3" name=""/>
          <p:cNvSpPr/>
          <p:nvPr/>
        </p:nvSpPr>
        <p:spPr>
          <a:xfrm>
            <a:off x="2950920" y="9342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4" name=""/>
          <p:cNvSpPr/>
          <p:nvPr/>
        </p:nvSpPr>
        <p:spPr>
          <a:xfrm>
            <a:off x="2955960" y="9439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5" name=""/>
          <p:cNvSpPr/>
          <p:nvPr/>
        </p:nvSpPr>
        <p:spPr>
          <a:xfrm>
            <a:off x="2960640" y="96768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6" name=""/>
          <p:cNvSpPr/>
          <p:nvPr/>
        </p:nvSpPr>
        <p:spPr>
          <a:xfrm>
            <a:off x="2970000" y="9914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7" name=""/>
          <p:cNvSpPr/>
          <p:nvPr/>
        </p:nvSpPr>
        <p:spPr>
          <a:xfrm>
            <a:off x="2975040" y="9964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8" name=""/>
          <p:cNvSpPr/>
          <p:nvPr/>
        </p:nvSpPr>
        <p:spPr>
          <a:xfrm>
            <a:off x="29797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9" name=""/>
          <p:cNvSpPr/>
          <p:nvPr/>
        </p:nvSpPr>
        <p:spPr>
          <a:xfrm>
            <a:off x="2984400" y="1005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0" name=""/>
          <p:cNvSpPr/>
          <p:nvPr/>
        </p:nvSpPr>
        <p:spPr>
          <a:xfrm flipH="1">
            <a:off x="2965320" y="910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1" name=""/>
          <p:cNvSpPr/>
          <p:nvPr/>
        </p:nvSpPr>
        <p:spPr>
          <a:xfrm flipH="1">
            <a:off x="2955960" y="915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2" name=""/>
          <p:cNvSpPr/>
          <p:nvPr/>
        </p:nvSpPr>
        <p:spPr>
          <a:xfrm flipH="1">
            <a:off x="2950920" y="9151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3" name=""/>
          <p:cNvSpPr/>
          <p:nvPr/>
        </p:nvSpPr>
        <p:spPr>
          <a:xfrm flipH="1">
            <a:off x="2941560" y="920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4" name=""/>
          <p:cNvSpPr/>
          <p:nvPr/>
        </p:nvSpPr>
        <p:spPr>
          <a:xfrm flipH="1">
            <a:off x="2931840" y="924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5" name=""/>
          <p:cNvSpPr/>
          <p:nvPr/>
        </p:nvSpPr>
        <p:spPr>
          <a:xfrm flipH="1">
            <a:off x="2927160" y="92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6" name=""/>
          <p:cNvSpPr/>
          <p:nvPr/>
        </p:nvSpPr>
        <p:spPr>
          <a:xfrm flipH="1">
            <a:off x="2917800" y="929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7" name=""/>
          <p:cNvSpPr/>
          <p:nvPr/>
        </p:nvSpPr>
        <p:spPr>
          <a:xfrm flipH="1">
            <a:off x="2898720" y="93420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8" name=""/>
          <p:cNvSpPr/>
          <p:nvPr/>
        </p:nvSpPr>
        <p:spPr>
          <a:xfrm flipH="1">
            <a:off x="2893680" y="939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9" name=""/>
          <p:cNvSpPr/>
          <p:nvPr/>
        </p:nvSpPr>
        <p:spPr>
          <a:xfrm flipH="1">
            <a:off x="2884320" y="939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0" name=""/>
          <p:cNvSpPr/>
          <p:nvPr/>
        </p:nvSpPr>
        <p:spPr>
          <a:xfrm>
            <a:off x="3060720" y="905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1" name=""/>
          <p:cNvSpPr/>
          <p:nvPr/>
        </p:nvSpPr>
        <p:spPr>
          <a:xfrm>
            <a:off x="3060720" y="910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2" name=""/>
          <p:cNvSpPr/>
          <p:nvPr/>
        </p:nvSpPr>
        <p:spPr>
          <a:xfrm>
            <a:off x="3060720" y="915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3" name=""/>
          <p:cNvSpPr/>
          <p:nvPr/>
        </p:nvSpPr>
        <p:spPr>
          <a:xfrm>
            <a:off x="3060720" y="920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4" name=""/>
          <p:cNvSpPr/>
          <p:nvPr/>
        </p:nvSpPr>
        <p:spPr>
          <a:xfrm flipH="1">
            <a:off x="3056040" y="92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5" name=""/>
          <p:cNvSpPr/>
          <p:nvPr/>
        </p:nvSpPr>
        <p:spPr>
          <a:xfrm>
            <a:off x="3056040" y="9295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6" name=""/>
          <p:cNvSpPr/>
          <p:nvPr/>
        </p:nvSpPr>
        <p:spPr>
          <a:xfrm>
            <a:off x="3056040" y="9439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7" name=""/>
          <p:cNvSpPr/>
          <p:nvPr/>
        </p:nvSpPr>
        <p:spPr>
          <a:xfrm>
            <a:off x="3056040" y="963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8" name=""/>
          <p:cNvSpPr/>
          <p:nvPr/>
        </p:nvSpPr>
        <p:spPr>
          <a:xfrm>
            <a:off x="3056040" y="972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9" name=""/>
          <p:cNvSpPr/>
          <p:nvPr/>
        </p:nvSpPr>
        <p:spPr>
          <a:xfrm>
            <a:off x="3060720" y="982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0" name=""/>
          <p:cNvSpPr/>
          <p:nvPr/>
        </p:nvSpPr>
        <p:spPr>
          <a:xfrm>
            <a:off x="3060720" y="100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1" name=""/>
          <p:cNvSpPr/>
          <p:nvPr/>
        </p:nvSpPr>
        <p:spPr>
          <a:xfrm>
            <a:off x="3065400" y="1005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2" name=""/>
          <p:cNvSpPr/>
          <p:nvPr/>
        </p:nvSpPr>
        <p:spPr>
          <a:xfrm>
            <a:off x="3065400" y="1015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3" name=""/>
          <p:cNvSpPr/>
          <p:nvPr/>
        </p:nvSpPr>
        <p:spPr>
          <a:xfrm>
            <a:off x="3070080" y="1020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4" name=""/>
          <p:cNvSpPr/>
          <p:nvPr/>
        </p:nvSpPr>
        <p:spPr>
          <a:xfrm>
            <a:off x="3079800" y="1024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5" name=""/>
          <p:cNvSpPr/>
          <p:nvPr/>
        </p:nvSpPr>
        <p:spPr>
          <a:xfrm flipV="1">
            <a:off x="3084480" y="1020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6" name=""/>
          <p:cNvSpPr/>
          <p:nvPr/>
        </p:nvSpPr>
        <p:spPr>
          <a:xfrm flipV="1">
            <a:off x="3094200" y="10058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7" name=""/>
          <p:cNvSpPr/>
          <p:nvPr/>
        </p:nvSpPr>
        <p:spPr>
          <a:xfrm flipV="1">
            <a:off x="3103560" y="9964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8" name=""/>
          <p:cNvSpPr/>
          <p:nvPr/>
        </p:nvSpPr>
        <p:spPr>
          <a:xfrm flipV="1">
            <a:off x="3108240" y="972360"/>
            <a:ext cx="1440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9" name=""/>
          <p:cNvSpPr/>
          <p:nvPr/>
        </p:nvSpPr>
        <p:spPr>
          <a:xfrm flipV="1">
            <a:off x="3122640" y="9486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0" name=""/>
          <p:cNvSpPr/>
          <p:nvPr/>
        </p:nvSpPr>
        <p:spPr>
          <a:xfrm flipV="1">
            <a:off x="3127320" y="9248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1" name=""/>
          <p:cNvSpPr/>
          <p:nvPr/>
        </p:nvSpPr>
        <p:spPr>
          <a:xfrm flipV="1">
            <a:off x="3137040" y="915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2" name=""/>
          <p:cNvSpPr/>
          <p:nvPr/>
        </p:nvSpPr>
        <p:spPr>
          <a:xfrm flipV="1">
            <a:off x="3137040" y="9010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3" name=""/>
          <p:cNvSpPr/>
          <p:nvPr/>
        </p:nvSpPr>
        <p:spPr>
          <a:xfrm flipV="1">
            <a:off x="3137040" y="8960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4" name=""/>
          <p:cNvSpPr/>
          <p:nvPr/>
        </p:nvSpPr>
        <p:spPr>
          <a:xfrm flipV="1">
            <a:off x="3137040" y="886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5" name=""/>
          <p:cNvSpPr/>
          <p:nvPr/>
        </p:nvSpPr>
        <p:spPr>
          <a:xfrm flipH="1">
            <a:off x="3132360" y="886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6" name=""/>
          <p:cNvSpPr/>
          <p:nvPr/>
        </p:nvSpPr>
        <p:spPr>
          <a:xfrm>
            <a:off x="3132360" y="89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7" name=""/>
          <p:cNvSpPr/>
          <p:nvPr/>
        </p:nvSpPr>
        <p:spPr>
          <a:xfrm flipH="1">
            <a:off x="3127320" y="896040"/>
            <a:ext cx="5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8" name=""/>
          <p:cNvSpPr/>
          <p:nvPr/>
        </p:nvSpPr>
        <p:spPr>
          <a:xfrm>
            <a:off x="3127320" y="924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9" name=""/>
          <p:cNvSpPr/>
          <p:nvPr/>
        </p:nvSpPr>
        <p:spPr>
          <a:xfrm>
            <a:off x="3127320" y="934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0" name=""/>
          <p:cNvSpPr/>
          <p:nvPr/>
        </p:nvSpPr>
        <p:spPr>
          <a:xfrm>
            <a:off x="3127320" y="9439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1" name=""/>
          <p:cNvSpPr/>
          <p:nvPr/>
        </p:nvSpPr>
        <p:spPr>
          <a:xfrm>
            <a:off x="3132360" y="95328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2" name=""/>
          <p:cNvSpPr/>
          <p:nvPr/>
        </p:nvSpPr>
        <p:spPr>
          <a:xfrm>
            <a:off x="3137040" y="977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3" name=""/>
          <p:cNvSpPr/>
          <p:nvPr/>
        </p:nvSpPr>
        <p:spPr>
          <a:xfrm>
            <a:off x="3137040" y="9867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4" name=""/>
          <p:cNvSpPr/>
          <p:nvPr/>
        </p:nvSpPr>
        <p:spPr>
          <a:xfrm>
            <a:off x="321804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5" name=""/>
          <p:cNvSpPr/>
          <p:nvPr/>
        </p:nvSpPr>
        <p:spPr>
          <a:xfrm>
            <a:off x="3222720" y="97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6" name=""/>
          <p:cNvSpPr/>
          <p:nvPr/>
        </p:nvSpPr>
        <p:spPr>
          <a:xfrm>
            <a:off x="3222720" y="982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7" name=""/>
          <p:cNvSpPr/>
          <p:nvPr/>
        </p:nvSpPr>
        <p:spPr>
          <a:xfrm>
            <a:off x="3222720" y="98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8" name=""/>
          <p:cNvSpPr/>
          <p:nvPr/>
        </p:nvSpPr>
        <p:spPr>
          <a:xfrm>
            <a:off x="3222720" y="991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9" name=""/>
          <p:cNvSpPr/>
          <p:nvPr/>
        </p:nvSpPr>
        <p:spPr>
          <a:xfrm>
            <a:off x="3222720" y="100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0" name=""/>
          <p:cNvSpPr/>
          <p:nvPr/>
        </p:nvSpPr>
        <p:spPr>
          <a:xfrm>
            <a:off x="3222720" y="10058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1" name=""/>
          <p:cNvSpPr/>
          <p:nvPr/>
        </p:nvSpPr>
        <p:spPr>
          <a:xfrm>
            <a:off x="322740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2" name=""/>
          <p:cNvSpPr/>
          <p:nvPr/>
        </p:nvSpPr>
        <p:spPr>
          <a:xfrm>
            <a:off x="3227400" y="102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3" name=""/>
          <p:cNvSpPr/>
          <p:nvPr/>
        </p:nvSpPr>
        <p:spPr>
          <a:xfrm>
            <a:off x="3227400" y="1029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4" name=""/>
          <p:cNvSpPr/>
          <p:nvPr/>
        </p:nvSpPr>
        <p:spPr>
          <a:xfrm flipV="1">
            <a:off x="3232440" y="1029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5" name=""/>
          <p:cNvSpPr/>
          <p:nvPr/>
        </p:nvSpPr>
        <p:spPr>
          <a:xfrm flipV="1">
            <a:off x="3232440" y="102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6" name=""/>
          <p:cNvSpPr/>
          <p:nvPr/>
        </p:nvSpPr>
        <p:spPr>
          <a:xfrm flipV="1">
            <a:off x="323712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7" name=""/>
          <p:cNvSpPr/>
          <p:nvPr/>
        </p:nvSpPr>
        <p:spPr>
          <a:xfrm flipV="1">
            <a:off x="323712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8" name=""/>
          <p:cNvSpPr/>
          <p:nvPr/>
        </p:nvSpPr>
        <p:spPr>
          <a:xfrm flipV="1">
            <a:off x="3237120" y="9867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9" name=""/>
          <p:cNvSpPr/>
          <p:nvPr/>
        </p:nvSpPr>
        <p:spPr>
          <a:xfrm flipV="1">
            <a:off x="3241800" y="972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0" name=""/>
          <p:cNvSpPr/>
          <p:nvPr/>
        </p:nvSpPr>
        <p:spPr>
          <a:xfrm flipV="1">
            <a:off x="3241800" y="9486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1" name=""/>
          <p:cNvSpPr/>
          <p:nvPr/>
        </p:nvSpPr>
        <p:spPr>
          <a:xfrm flipV="1">
            <a:off x="3246480" y="91512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2" name=""/>
          <p:cNvSpPr/>
          <p:nvPr/>
        </p:nvSpPr>
        <p:spPr>
          <a:xfrm flipV="1">
            <a:off x="3246480" y="905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3" name=""/>
          <p:cNvSpPr/>
          <p:nvPr/>
        </p:nvSpPr>
        <p:spPr>
          <a:xfrm flipV="1">
            <a:off x="3246480" y="8960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4" name=""/>
          <p:cNvSpPr/>
          <p:nvPr/>
        </p:nvSpPr>
        <p:spPr>
          <a:xfrm flipV="1">
            <a:off x="3251520" y="877320"/>
            <a:ext cx="46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5" name=""/>
          <p:cNvSpPr/>
          <p:nvPr/>
        </p:nvSpPr>
        <p:spPr>
          <a:xfrm flipV="1">
            <a:off x="3256200" y="872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6" name=""/>
          <p:cNvSpPr/>
          <p:nvPr/>
        </p:nvSpPr>
        <p:spPr>
          <a:xfrm flipV="1">
            <a:off x="3260880" y="86292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7" name=""/>
          <p:cNvSpPr/>
          <p:nvPr/>
        </p:nvSpPr>
        <p:spPr>
          <a:xfrm>
            <a:off x="3279960" y="862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8" name=""/>
          <p:cNvSpPr/>
          <p:nvPr/>
        </p:nvSpPr>
        <p:spPr>
          <a:xfrm>
            <a:off x="3284640" y="862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9" name=""/>
          <p:cNvSpPr/>
          <p:nvPr/>
        </p:nvSpPr>
        <p:spPr>
          <a:xfrm>
            <a:off x="3294360" y="862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0" name=""/>
          <p:cNvSpPr/>
          <p:nvPr/>
        </p:nvSpPr>
        <p:spPr>
          <a:xfrm>
            <a:off x="3303720" y="8676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1" name=""/>
          <p:cNvSpPr/>
          <p:nvPr/>
        </p:nvSpPr>
        <p:spPr>
          <a:xfrm>
            <a:off x="3318120" y="939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2" name=""/>
          <p:cNvSpPr/>
          <p:nvPr/>
        </p:nvSpPr>
        <p:spPr>
          <a:xfrm>
            <a:off x="3318120" y="943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3" name=""/>
          <p:cNvSpPr/>
          <p:nvPr/>
        </p:nvSpPr>
        <p:spPr>
          <a:xfrm>
            <a:off x="3318120" y="948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4" name=""/>
          <p:cNvSpPr/>
          <p:nvPr/>
        </p:nvSpPr>
        <p:spPr>
          <a:xfrm>
            <a:off x="3318120" y="953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5" name=""/>
          <p:cNvSpPr/>
          <p:nvPr/>
        </p:nvSpPr>
        <p:spPr>
          <a:xfrm>
            <a:off x="3318120" y="9630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6" name=""/>
          <p:cNvSpPr/>
          <p:nvPr/>
        </p:nvSpPr>
        <p:spPr>
          <a:xfrm>
            <a:off x="3322800" y="9774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7" name=""/>
          <p:cNvSpPr/>
          <p:nvPr/>
        </p:nvSpPr>
        <p:spPr>
          <a:xfrm>
            <a:off x="3327840" y="986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8" name=""/>
          <p:cNvSpPr/>
          <p:nvPr/>
        </p:nvSpPr>
        <p:spPr>
          <a:xfrm>
            <a:off x="3332520" y="99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9" name=""/>
          <p:cNvSpPr/>
          <p:nvPr/>
        </p:nvSpPr>
        <p:spPr>
          <a:xfrm>
            <a:off x="3341880" y="996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0" name=""/>
          <p:cNvSpPr/>
          <p:nvPr/>
        </p:nvSpPr>
        <p:spPr>
          <a:xfrm flipV="1">
            <a:off x="3346920" y="99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1" name=""/>
          <p:cNvSpPr/>
          <p:nvPr/>
        </p:nvSpPr>
        <p:spPr>
          <a:xfrm flipV="1">
            <a:off x="3351600" y="986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2" name=""/>
          <p:cNvSpPr/>
          <p:nvPr/>
        </p:nvSpPr>
        <p:spPr>
          <a:xfrm flipV="1">
            <a:off x="3360960" y="96768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3" name=""/>
          <p:cNvSpPr/>
          <p:nvPr/>
        </p:nvSpPr>
        <p:spPr>
          <a:xfrm flipV="1">
            <a:off x="3385080" y="9583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4" name=""/>
          <p:cNvSpPr/>
          <p:nvPr/>
        </p:nvSpPr>
        <p:spPr>
          <a:xfrm flipV="1">
            <a:off x="3394440" y="924840"/>
            <a:ext cx="284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5" name=""/>
          <p:cNvSpPr/>
          <p:nvPr/>
        </p:nvSpPr>
        <p:spPr>
          <a:xfrm flipV="1">
            <a:off x="3422880" y="9151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6" name=""/>
          <p:cNvSpPr/>
          <p:nvPr/>
        </p:nvSpPr>
        <p:spPr>
          <a:xfrm flipV="1">
            <a:off x="3432600" y="905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7" name=""/>
          <p:cNvSpPr/>
          <p:nvPr/>
        </p:nvSpPr>
        <p:spPr>
          <a:xfrm flipV="1">
            <a:off x="3437280" y="87732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8" name=""/>
          <p:cNvSpPr/>
          <p:nvPr/>
        </p:nvSpPr>
        <p:spPr>
          <a:xfrm flipV="1">
            <a:off x="3456360" y="872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9" name=""/>
          <p:cNvSpPr/>
          <p:nvPr/>
        </p:nvSpPr>
        <p:spPr>
          <a:xfrm flipH="1" flipV="1">
            <a:off x="3456360" y="862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0" name=""/>
          <p:cNvSpPr/>
          <p:nvPr/>
        </p:nvSpPr>
        <p:spPr>
          <a:xfrm flipH="1">
            <a:off x="3451680" y="862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1" name=""/>
          <p:cNvSpPr/>
          <p:nvPr/>
        </p:nvSpPr>
        <p:spPr>
          <a:xfrm flipH="1">
            <a:off x="3432600" y="862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2" name=""/>
          <p:cNvSpPr/>
          <p:nvPr/>
        </p:nvSpPr>
        <p:spPr>
          <a:xfrm flipH="1">
            <a:off x="3422880" y="862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3" name=""/>
          <p:cNvSpPr/>
          <p:nvPr/>
        </p:nvSpPr>
        <p:spPr>
          <a:xfrm flipH="1">
            <a:off x="3403800" y="862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4" name=""/>
          <p:cNvSpPr/>
          <p:nvPr/>
        </p:nvSpPr>
        <p:spPr>
          <a:xfrm flipH="1">
            <a:off x="3394440" y="8676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5" name=""/>
          <p:cNvSpPr/>
          <p:nvPr/>
        </p:nvSpPr>
        <p:spPr>
          <a:xfrm flipH="1">
            <a:off x="3380040" y="87228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6" name=""/>
          <p:cNvSpPr/>
          <p:nvPr/>
        </p:nvSpPr>
        <p:spPr>
          <a:xfrm flipH="1">
            <a:off x="3375360" y="8913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7" name=""/>
          <p:cNvSpPr/>
          <p:nvPr/>
        </p:nvSpPr>
        <p:spPr>
          <a:xfrm>
            <a:off x="3375360" y="90108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8" name=""/>
          <p:cNvSpPr/>
          <p:nvPr/>
        </p:nvSpPr>
        <p:spPr>
          <a:xfrm>
            <a:off x="3375360" y="934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9" name=""/>
          <p:cNvSpPr/>
          <p:nvPr/>
        </p:nvSpPr>
        <p:spPr>
          <a:xfrm>
            <a:off x="3380040" y="943920"/>
            <a:ext cx="190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0" name=""/>
          <p:cNvSpPr/>
          <p:nvPr/>
        </p:nvSpPr>
        <p:spPr>
          <a:xfrm>
            <a:off x="3399120" y="9820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1" name=""/>
          <p:cNvSpPr/>
          <p:nvPr/>
        </p:nvSpPr>
        <p:spPr>
          <a:xfrm>
            <a:off x="3408840" y="99144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2" name=""/>
          <p:cNvSpPr/>
          <p:nvPr/>
        </p:nvSpPr>
        <p:spPr>
          <a:xfrm>
            <a:off x="3422880" y="1001160"/>
            <a:ext cx="288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3" name=""/>
          <p:cNvSpPr/>
          <p:nvPr/>
        </p:nvSpPr>
        <p:spPr>
          <a:xfrm>
            <a:off x="3451680" y="1015560"/>
            <a:ext cx="716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4" name=""/>
          <p:cNvSpPr/>
          <p:nvPr/>
        </p:nvSpPr>
        <p:spPr>
          <a:xfrm flipH="1">
            <a:off x="3957120" y="86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5" name=""/>
          <p:cNvSpPr/>
          <p:nvPr/>
        </p:nvSpPr>
        <p:spPr>
          <a:xfrm>
            <a:off x="3957120" y="867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6" name=""/>
          <p:cNvSpPr/>
          <p:nvPr/>
        </p:nvSpPr>
        <p:spPr>
          <a:xfrm flipH="1">
            <a:off x="3952080" y="872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7" name=""/>
          <p:cNvSpPr/>
          <p:nvPr/>
        </p:nvSpPr>
        <p:spPr>
          <a:xfrm flipH="1">
            <a:off x="3947400" y="872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8" name=""/>
          <p:cNvSpPr/>
          <p:nvPr/>
        </p:nvSpPr>
        <p:spPr>
          <a:xfrm flipH="1">
            <a:off x="3918960" y="877320"/>
            <a:ext cx="2844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9" name=""/>
          <p:cNvSpPr/>
          <p:nvPr/>
        </p:nvSpPr>
        <p:spPr>
          <a:xfrm flipH="1">
            <a:off x="3909240" y="9104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0" name=""/>
          <p:cNvSpPr/>
          <p:nvPr/>
        </p:nvSpPr>
        <p:spPr>
          <a:xfrm flipH="1">
            <a:off x="3899880" y="9201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1" name=""/>
          <p:cNvSpPr/>
          <p:nvPr/>
        </p:nvSpPr>
        <p:spPr>
          <a:xfrm flipH="1">
            <a:off x="3876120" y="929520"/>
            <a:ext cx="237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2" name=""/>
          <p:cNvSpPr/>
          <p:nvPr/>
        </p:nvSpPr>
        <p:spPr>
          <a:xfrm flipH="1">
            <a:off x="3866400" y="9676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3" name=""/>
          <p:cNvSpPr/>
          <p:nvPr/>
        </p:nvSpPr>
        <p:spPr>
          <a:xfrm flipH="1">
            <a:off x="3861720" y="9774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4" name=""/>
          <p:cNvSpPr/>
          <p:nvPr/>
        </p:nvSpPr>
        <p:spPr>
          <a:xfrm flipH="1">
            <a:off x="3842640" y="99144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5" name=""/>
          <p:cNvSpPr/>
          <p:nvPr/>
        </p:nvSpPr>
        <p:spPr>
          <a:xfrm flipH="1">
            <a:off x="3837960" y="102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6" name=""/>
          <p:cNvSpPr/>
          <p:nvPr/>
        </p:nvSpPr>
        <p:spPr>
          <a:xfrm>
            <a:off x="3837960" y="1024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7" name=""/>
          <p:cNvSpPr/>
          <p:nvPr/>
        </p:nvSpPr>
        <p:spPr>
          <a:xfrm>
            <a:off x="3837960" y="10342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8" name=""/>
          <p:cNvSpPr/>
          <p:nvPr/>
        </p:nvSpPr>
        <p:spPr>
          <a:xfrm flipH="1" flipV="1">
            <a:off x="3923640" y="100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9" name=""/>
          <p:cNvSpPr/>
          <p:nvPr/>
        </p:nvSpPr>
        <p:spPr>
          <a:xfrm flipH="1" flipV="1">
            <a:off x="3918960" y="991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0" name=""/>
          <p:cNvSpPr/>
          <p:nvPr/>
        </p:nvSpPr>
        <p:spPr>
          <a:xfrm flipV="1">
            <a:off x="3918960" y="98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1" name=""/>
          <p:cNvSpPr/>
          <p:nvPr/>
        </p:nvSpPr>
        <p:spPr>
          <a:xfrm flipH="1" flipV="1">
            <a:off x="3909240" y="9774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2" name=""/>
          <p:cNvSpPr/>
          <p:nvPr/>
        </p:nvSpPr>
        <p:spPr>
          <a:xfrm flipH="1" flipV="1">
            <a:off x="3894840" y="9439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3" name=""/>
          <p:cNvSpPr/>
          <p:nvPr/>
        </p:nvSpPr>
        <p:spPr>
          <a:xfrm flipH="1" flipV="1">
            <a:off x="3880800" y="92016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4" name=""/>
          <p:cNvSpPr/>
          <p:nvPr/>
        </p:nvSpPr>
        <p:spPr>
          <a:xfrm flipH="1" flipV="1">
            <a:off x="3876120" y="910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5" name=""/>
          <p:cNvSpPr/>
          <p:nvPr/>
        </p:nvSpPr>
        <p:spPr>
          <a:xfrm flipH="1" flipV="1">
            <a:off x="3857040" y="88200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6" name=""/>
          <p:cNvSpPr/>
          <p:nvPr/>
        </p:nvSpPr>
        <p:spPr>
          <a:xfrm flipH="1" flipV="1">
            <a:off x="3852000" y="877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7" name=""/>
          <p:cNvSpPr/>
          <p:nvPr/>
        </p:nvSpPr>
        <p:spPr>
          <a:xfrm flipH="1" flipV="1">
            <a:off x="3842640" y="8722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8" name=""/>
          <p:cNvSpPr/>
          <p:nvPr/>
        </p:nvSpPr>
        <p:spPr>
          <a:xfrm>
            <a:off x="370908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9" name=""/>
          <p:cNvSpPr/>
          <p:nvPr/>
        </p:nvSpPr>
        <p:spPr>
          <a:xfrm>
            <a:off x="3713760" y="100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0" name=""/>
          <p:cNvSpPr/>
          <p:nvPr/>
        </p:nvSpPr>
        <p:spPr>
          <a:xfrm>
            <a:off x="3718800" y="100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1" name=""/>
          <p:cNvSpPr/>
          <p:nvPr/>
        </p:nvSpPr>
        <p:spPr>
          <a:xfrm flipV="1">
            <a:off x="3718800" y="100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2" name=""/>
          <p:cNvSpPr/>
          <p:nvPr/>
        </p:nvSpPr>
        <p:spPr>
          <a:xfrm flipV="1">
            <a:off x="3723480" y="996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3" name=""/>
          <p:cNvSpPr/>
          <p:nvPr/>
        </p:nvSpPr>
        <p:spPr>
          <a:xfrm flipV="1">
            <a:off x="3728160" y="99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4" name=""/>
          <p:cNvSpPr/>
          <p:nvPr/>
        </p:nvSpPr>
        <p:spPr>
          <a:xfrm flipV="1">
            <a:off x="3732840" y="986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5" name=""/>
          <p:cNvSpPr/>
          <p:nvPr/>
        </p:nvSpPr>
        <p:spPr>
          <a:xfrm flipV="1">
            <a:off x="3737520" y="982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6" name=""/>
          <p:cNvSpPr/>
          <p:nvPr/>
        </p:nvSpPr>
        <p:spPr>
          <a:xfrm flipV="1">
            <a:off x="3742560" y="9676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7" name=""/>
          <p:cNvSpPr/>
          <p:nvPr/>
        </p:nvSpPr>
        <p:spPr>
          <a:xfrm flipV="1">
            <a:off x="3747240" y="9486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8" name=""/>
          <p:cNvSpPr/>
          <p:nvPr/>
        </p:nvSpPr>
        <p:spPr>
          <a:xfrm flipV="1">
            <a:off x="3756600" y="9392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9" name=""/>
          <p:cNvSpPr/>
          <p:nvPr/>
        </p:nvSpPr>
        <p:spPr>
          <a:xfrm flipV="1">
            <a:off x="3761640" y="9201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0" name=""/>
          <p:cNvSpPr/>
          <p:nvPr/>
        </p:nvSpPr>
        <p:spPr>
          <a:xfrm flipV="1">
            <a:off x="3766320" y="915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1" name=""/>
          <p:cNvSpPr/>
          <p:nvPr/>
        </p:nvSpPr>
        <p:spPr>
          <a:xfrm flipV="1">
            <a:off x="3766320" y="905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2" name=""/>
          <p:cNvSpPr/>
          <p:nvPr/>
        </p:nvSpPr>
        <p:spPr>
          <a:xfrm flipH="1" flipV="1">
            <a:off x="3761640" y="901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3" name=""/>
          <p:cNvSpPr/>
          <p:nvPr/>
        </p:nvSpPr>
        <p:spPr>
          <a:xfrm flipH="1" flipV="1">
            <a:off x="3747240" y="8960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4" name=""/>
          <p:cNvSpPr/>
          <p:nvPr/>
        </p:nvSpPr>
        <p:spPr>
          <a:xfrm flipH="1">
            <a:off x="3742560" y="896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5" name=""/>
          <p:cNvSpPr/>
          <p:nvPr/>
        </p:nvSpPr>
        <p:spPr>
          <a:xfrm flipH="1">
            <a:off x="3737520" y="89604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6" name=""/>
          <p:cNvSpPr/>
          <p:nvPr/>
        </p:nvSpPr>
        <p:spPr>
          <a:xfrm flipH="1">
            <a:off x="3718800" y="901080"/>
            <a:ext cx="18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7" name=""/>
          <p:cNvSpPr/>
          <p:nvPr/>
        </p:nvSpPr>
        <p:spPr>
          <a:xfrm flipH="1">
            <a:off x="3713760" y="9151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8" name=""/>
          <p:cNvSpPr/>
          <p:nvPr/>
        </p:nvSpPr>
        <p:spPr>
          <a:xfrm flipH="1">
            <a:off x="3709080" y="92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9" name=""/>
          <p:cNvSpPr/>
          <p:nvPr/>
        </p:nvSpPr>
        <p:spPr>
          <a:xfrm flipH="1">
            <a:off x="3694680" y="9295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0" name=""/>
          <p:cNvSpPr/>
          <p:nvPr/>
        </p:nvSpPr>
        <p:spPr>
          <a:xfrm>
            <a:off x="3694680" y="963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1" name=""/>
          <p:cNvSpPr/>
          <p:nvPr/>
        </p:nvSpPr>
        <p:spPr>
          <a:xfrm>
            <a:off x="3694680" y="972360"/>
            <a:ext cx="5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2" name=""/>
          <p:cNvSpPr/>
          <p:nvPr/>
        </p:nvSpPr>
        <p:spPr>
          <a:xfrm>
            <a:off x="3699720" y="1001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3" name=""/>
          <p:cNvSpPr/>
          <p:nvPr/>
        </p:nvSpPr>
        <p:spPr>
          <a:xfrm>
            <a:off x="3704400" y="10105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4" name=""/>
          <p:cNvSpPr/>
          <p:nvPr/>
        </p:nvSpPr>
        <p:spPr>
          <a:xfrm>
            <a:off x="3723480" y="10296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5" name=""/>
          <p:cNvSpPr/>
          <p:nvPr/>
        </p:nvSpPr>
        <p:spPr>
          <a:xfrm>
            <a:off x="3732840" y="103428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6" name=""/>
          <p:cNvSpPr/>
          <p:nvPr/>
        </p:nvSpPr>
        <p:spPr>
          <a:xfrm flipV="1">
            <a:off x="3766320" y="1039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7" name=""/>
          <p:cNvSpPr/>
          <p:nvPr/>
        </p:nvSpPr>
        <p:spPr>
          <a:xfrm flipV="1">
            <a:off x="3775680" y="102960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8" name=""/>
          <p:cNvSpPr/>
          <p:nvPr/>
        </p:nvSpPr>
        <p:spPr>
          <a:xfrm>
            <a:off x="4047480" y="76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9" name=""/>
          <p:cNvSpPr/>
          <p:nvPr/>
        </p:nvSpPr>
        <p:spPr>
          <a:xfrm>
            <a:off x="4047480" y="767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0" name=""/>
          <p:cNvSpPr/>
          <p:nvPr/>
        </p:nvSpPr>
        <p:spPr>
          <a:xfrm>
            <a:off x="4047480" y="77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1" name=""/>
          <p:cNvSpPr/>
          <p:nvPr/>
        </p:nvSpPr>
        <p:spPr>
          <a:xfrm flipH="1">
            <a:off x="4042800" y="77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2" name=""/>
          <p:cNvSpPr/>
          <p:nvPr/>
        </p:nvSpPr>
        <p:spPr>
          <a:xfrm>
            <a:off x="4042800" y="776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3" name=""/>
          <p:cNvSpPr/>
          <p:nvPr/>
        </p:nvSpPr>
        <p:spPr>
          <a:xfrm>
            <a:off x="4042800" y="781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4" name=""/>
          <p:cNvSpPr/>
          <p:nvPr/>
        </p:nvSpPr>
        <p:spPr>
          <a:xfrm flipH="1">
            <a:off x="4038120" y="786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5" name=""/>
          <p:cNvSpPr/>
          <p:nvPr/>
        </p:nvSpPr>
        <p:spPr>
          <a:xfrm>
            <a:off x="4038120" y="7912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6" name=""/>
          <p:cNvSpPr/>
          <p:nvPr/>
        </p:nvSpPr>
        <p:spPr>
          <a:xfrm flipH="1">
            <a:off x="4033440" y="815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7" name=""/>
          <p:cNvSpPr/>
          <p:nvPr/>
        </p:nvSpPr>
        <p:spPr>
          <a:xfrm>
            <a:off x="4033440" y="829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8" name=""/>
          <p:cNvSpPr/>
          <p:nvPr/>
        </p:nvSpPr>
        <p:spPr>
          <a:xfrm>
            <a:off x="4033440" y="85320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9" name=""/>
          <p:cNvSpPr/>
          <p:nvPr/>
        </p:nvSpPr>
        <p:spPr>
          <a:xfrm>
            <a:off x="4033440" y="88200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0" name=""/>
          <p:cNvSpPr/>
          <p:nvPr/>
        </p:nvSpPr>
        <p:spPr>
          <a:xfrm>
            <a:off x="4033440" y="9151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1" name=""/>
          <p:cNvSpPr/>
          <p:nvPr/>
        </p:nvSpPr>
        <p:spPr>
          <a:xfrm>
            <a:off x="4038120" y="93420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2" name=""/>
          <p:cNvSpPr/>
          <p:nvPr/>
        </p:nvSpPr>
        <p:spPr>
          <a:xfrm>
            <a:off x="4042800" y="967680"/>
            <a:ext cx="1440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3" name=""/>
          <p:cNvSpPr/>
          <p:nvPr/>
        </p:nvSpPr>
        <p:spPr>
          <a:xfrm>
            <a:off x="4057200" y="10155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4" name=""/>
          <p:cNvSpPr/>
          <p:nvPr/>
        </p:nvSpPr>
        <p:spPr>
          <a:xfrm>
            <a:off x="4061880" y="102960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5" name=""/>
          <p:cNvSpPr/>
          <p:nvPr/>
        </p:nvSpPr>
        <p:spPr>
          <a:xfrm>
            <a:off x="4076280" y="1048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6" name=""/>
          <p:cNvSpPr/>
          <p:nvPr/>
        </p:nvSpPr>
        <p:spPr>
          <a:xfrm>
            <a:off x="4080960" y="10533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7" name=""/>
          <p:cNvSpPr/>
          <p:nvPr/>
        </p:nvSpPr>
        <p:spPr>
          <a:xfrm flipH="1">
            <a:off x="4095360" y="953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8" name=""/>
          <p:cNvSpPr/>
          <p:nvPr/>
        </p:nvSpPr>
        <p:spPr>
          <a:xfrm flipH="1" flipV="1">
            <a:off x="4090320" y="948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9" name=""/>
          <p:cNvSpPr/>
          <p:nvPr/>
        </p:nvSpPr>
        <p:spPr>
          <a:xfrm flipH="1">
            <a:off x="4080960" y="948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0" name=""/>
          <p:cNvSpPr/>
          <p:nvPr/>
        </p:nvSpPr>
        <p:spPr>
          <a:xfrm flipH="1">
            <a:off x="4066560" y="948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1" name=""/>
          <p:cNvSpPr/>
          <p:nvPr/>
        </p:nvSpPr>
        <p:spPr>
          <a:xfrm flipH="1">
            <a:off x="4047480" y="948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2" name=""/>
          <p:cNvSpPr/>
          <p:nvPr/>
        </p:nvSpPr>
        <p:spPr>
          <a:xfrm flipH="1">
            <a:off x="4038120" y="9486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3" name=""/>
          <p:cNvSpPr/>
          <p:nvPr/>
        </p:nvSpPr>
        <p:spPr>
          <a:xfrm flipH="1">
            <a:off x="4004640" y="9486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4" name=""/>
          <p:cNvSpPr/>
          <p:nvPr/>
        </p:nvSpPr>
        <p:spPr>
          <a:xfrm flipH="1">
            <a:off x="3999960" y="953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5" name=""/>
          <p:cNvSpPr/>
          <p:nvPr/>
        </p:nvSpPr>
        <p:spPr>
          <a:xfrm flipH="1">
            <a:off x="3990240" y="9532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6" name=""/>
          <p:cNvSpPr/>
          <p:nvPr/>
        </p:nvSpPr>
        <p:spPr>
          <a:xfrm>
            <a:off x="4138200" y="943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7" name=""/>
          <p:cNvSpPr/>
          <p:nvPr/>
        </p:nvSpPr>
        <p:spPr>
          <a:xfrm>
            <a:off x="4138200" y="948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8" name=""/>
          <p:cNvSpPr/>
          <p:nvPr/>
        </p:nvSpPr>
        <p:spPr>
          <a:xfrm>
            <a:off x="4138200" y="953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9" name=""/>
          <p:cNvSpPr/>
          <p:nvPr/>
        </p:nvSpPr>
        <p:spPr>
          <a:xfrm>
            <a:off x="4138200" y="958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0" name=""/>
          <p:cNvSpPr/>
          <p:nvPr/>
        </p:nvSpPr>
        <p:spPr>
          <a:xfrm>
            <a:off x="4138200" y="963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1" name=""/>
          <p:cNvSpPr/>
          <p:nvPr/>
        </p:nvSpPr>
        <p:spPr>
          <a:xfrm>
            <a:off x="4138200" y="967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2" name=""/>
          <p:cNvSpPr/>
          <p:nvPr/>
        </p:nvSpPr>
        <p:spPr>
          <a:xfrm>
            <a:off x="4138200" y="977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3" name=""/>
          <p:cNvSpPr/>
          <p:nvPr/>
        </p:nvSpPr>
        <p:spPr>
          <a:xfrm>
            <a:off x="4142880" y="98208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4" name=""/>
          <p:cNvSpPr/>
          <p:nvPr/>
        </p:nvSpPr>
        <p:spPr>
          <a:xfrm>
            <a:off x="4142880" y="1010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5" name=""/>
          <p:cNvSpPr/>
          <p:nvPr/>
        </p:nvSpPr>
        <p:spPr>
          <a:xfrm>
            <a:off x="414756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6" name=""/>
          <p:cNvSpPr/>
          <p:nvPr/>
        </p:nvSpPr>
        <p:spPr>
          <a:xfrm>
            <a:off x="414756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7" name=""/>
          <p:cNvSpPr/>
          <p:nvPr/>
        </p:nvSpPr>
        <p:spPr>
          <a:xfrm flipV="1">
            <a:off x="414756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8" name=""/>
          <p:cNvSpPr/>
          <p:nvPr/>
        </p:nvSpPr>
        <p:spPr>
          <a:xfrm>
            <a:off x="4147560" y="1020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9" name=""/>
          <p:cNvSpPr/>
          <p:nvPr/>
        </p:nvSpPr>
        <p:spPr>
          <a:xfrm flipV="1">
            <a:off x="4152600" y="1010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0" name=""/>
          <p:cNvSpPr/>
          <p:nvPr/>
        </p:nvSpPr>
        <p:spPr>
          <a:xfrm flipV="1">
            <a:off x="4152600" y="98208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1" name=""/>
          <p:cNvSpPr/>
          <p:nvPr/>
        </p:nvSpPr>
        <p:spPr>
          <a:xfrm flipV="1">
            <a:off x="4157280" y="967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2" name=""/>
          <p:cNvSpPr/>
          <p:nvPr/>
        </p:nvSpPr>
        <p:spPr>
          <a:xfrm flipV="1">
            <a:off x="4157280" y="953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3" name=""/>
          <p:cNvSpPr/>
          <p:nvPr/>
        </p:nvSpPr>
        <p:spPr>
          <a:xfrm flipV="1">
            <a:off x="4161960" y="92484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4" name=""/>
          <p:cNvSpPr/>
          <p:nvPr/>
        </p:nvSpPr>
        <p:spPr>
          <a:xfrm flipV="1">
            <a:off x="4166640" y="90108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5" name=""/>
          <p:cNvSpPr/>
          <p:nvPr/>
        </p:nvSpPr>
        <p:spPr>
          <a:xfrm flipV="1">
            <a:off x="4176360" y="891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6" name=""/>
          <p:cNvSpPr/>
          <p:nvPr/>
        </p:nvSpPr>
        <p:spPr>
          <a:xfrm flipV="1">
            <a:off x="4176360" y="8820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7" name=""/>
          <p:cNvSpPr/>
          <p:nvPr/>
        </p:nvSpPr>
        <p:spPr>
          <a:xfrm>
            <a:off x="4190760" y="882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8" name=""/>
          <p:cNvSpPr/>
          <p:nvPr/>
        </p:nvSpPr>
        <p:spPr>
          <a:xfrm flipH="1" flipV="1">
            <a:off x="4352760" y="910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9" name=""/>
          <p:cNvSpPr/>
          <p:nvPr/>
        </p:nvSpPr>
        <p:spPr>
          <a:xfrm flipH="1">
            <a:off x="4348080" y="91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0" name=""/>
          <p:cNvSpPr/>
          <p:nvPr/>
        </p:nvSpPr>
        <p:spPr>
          <a:xfrm flipH="1" flipV="1">
            <a:off x="4343040" y="905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1" name=""/>
          <p:cNvSpPr/>
          <p:nvPr/>
        </p:nvSpPr>
        <p:spPr>
          <a:xfrm flipH="1" flipV="1">
            <a:off x="4338360" y="901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2" name=""/>
          <p:cNvSpPr/>
          <p:nvPr/>
        </p:nvSpPr>
        <p:spPr>
          <a:xfrm flipH="1" flipV="1">
            <a:off x="4333680" y="8960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3" name=""/>
          <p:cNvSpPr/>
          <p:nvPr/>
        </p:nvSpPr>
        <p:spPr>
          <a:xfrm flipH="1" flipV="1">
            <a:off x="4329000" y="891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4" name=""/>
          <p:cNvSpPr/>
          <p:nvPr/>
        </p:nvSpPr>
        <p:spPr>
          <a:xfrm flipH="1" flipV="1">
            <a:off x="4319280" y="886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5" name=""/>
          <p:cNvSpPr/>
          <p:nvPr/>
        </p:nvSpPr>
        <p:spPr>
          <a:xfrm flipH="1" flipV="1">
            <a:off x="4309920" y="8773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6" name=""/>
          <p:cNvSpPr/>
          <p:nvPr/>
        </p:nvSpPr>
        <p:spPr>
          <a:xfrm flipH="1">
            <a:off x="4304880" y="877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7" name=""/>
          <p:cNvSpPr/>
          <p:nvPr/>
        </p:nvSpPr>
        <p:spPr>
          <a:xfrm flipH="1">
            <a:off x="4295520" y="877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8" name=""/>
          <p:cNvSpPr/>
          <p:nvPr/>
        </p:nvSpPr>
        <p:spPr>
          <a:xfrm flipH="1">
            <a:off x="4290840" y="877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9" name=""/>
          <p:cNvSpPr/>
          <p:nvPr/>
        </p:nvSpPr>
        <p:spPr>
          <a:xfrm>
            <a:off x="4290840" y="882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0" name=""/>
          <p:cNvSpPr/>
          <p:nvPr/>
        </p:nvSpPr>
        <p:spPr>
          <a:xfrm flipH="1">
            <a:off x="4285800" y="8913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1" name=""/>
          <p:cNvSpPr/>
          <p:nvPr/>
        </p:nvSpPr>
        <p:spPr>
          <a:xfrm>
            <a:off x="4285800" y="910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2" name=""/>
          <p:cNvSpPr/>
          <p:nvPr/>
        </p:nvSpPr>
        <p:spPr>
          <a:xfrm>
            <a:off x="4285800" y="9201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3" name=""/>
          <p:cNvSpPr/>
          <p:nvPr/>
        </p:nvSpPr>
        <p:spPr>
          <a:xfrm>
            <a:off x="4285800" y="934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4" name=""/>
          <p:cNvSpPr/>
          <p:nvPr/>
        </p:nvSpPr>
        <p:spPr>
          <a:xfrm>
            <a:off x="4285800" y="9486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5" name=""/>
          <p:cNvSpPr/>
          <p:nvPr/>
        </p:nvSpPr>
        <p:spPr>
          <a:xfrm>
            <a:off x="4285800" y="96300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6" name=""/>
          <p:cNvSpPr/>
          <p:nvPr/>
        </p:nvSpPr>
        <p:spPr>
          <a:xfrm>
            <a:off x="4295520" y="9867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7" name=""/>
          <p:cNvSpPr/>
          <p:nvPr/>
        </p:nvSpPr>
        <p:spPr>
          <a:xfrm>
            <a:off x="4300200" y="1001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8" name=""/>
          <p:cNvSpPr/>
          <p:nvPr/>
        </p:nvSpPr>
        <p:spPr>
          <a:xfrm>
            <a:off x="4304880" y="10105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9" name=""/>
          <p:cNvSpPr/>
          <p:nvPr/>
        </p:nvSpPr>
        <p:spPr>
          <a:xfrm>
            <a:off x="4309920" y="10202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0" name=""/>
          <p:cNvSpPr/>
          <p:nvPr/>
        </p:nvSpPr>
        <p:spPr>
          <a:xfrm>
            <a:off x="4319280" y="10342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1" name=""/>
          <p:cNvSpPr/>
          <p:nvPr/>
        </p:nvSpPr>
        <p:spPr>
          <a:xfrm>
            <a:off x="4333680" y="1044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2" name=""/>
          <p:cNvSpPr/>
          <p:nvPr/>
        </p:nvSpPr>
        <p:spPr>
          <a:xfrm flipV="1">
            <a:off x="4343040" y="10342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3" name=""/>
          <p:cNvSpPr/>
          <p:nvPr/>
        </p:nvSpPr>
        <p:spPr>
          <a:xfrm flipV="1">
            <a:off x="4357440" y="102024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4" name=""/>
          <p:cNvSpPr/>
          <p:nvPr/>
        </p:nvSpPr>
        <p:spPr>
          <a:xfrm flipV="1">
            <a:off x="4371840" y="10011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5" name=""/>
          <p:cNvSpPr/>
          <p:nvPr/>
        </p:nvSpPr>
        <p:spPr>
          <a:xfrm flipV="1">
            <a:off x="4386240" y="9914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6" name=""/>
          <p:cNvSpPr/>
          <p:nvPr/>
        </p:nvSpPr>
        <p:spPr>
          <a:xfrm flipV="1">
            <a:off x="4395600" y="9723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7" name=""/>
          <p:cNvSpPr/>
          <p:nvPr/>
        </p:nvSpPr>
        <p:spPr>
          <a:xfrm flipV="1">
            <a:off x="4400280" y="9583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8" name=""/>
          <p:cNvSpPr/>
          <p:nvPr/>
        </p:nvSpPr>
        <p:spPr>
          <a:xfrm flipV="1">
            <a:off x="4404960" y="9392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9" name=""/>
          <p:cNvSpPr/>
          <p:nvPr/>
        </p:nvSpPr>
        <p:spPr>
          <a:xfrm flipV="1">
            <a:off x="4410000" y="9248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0" name=""/>
          <p:cNvSpPr/>
          <p:nvPr/>
        </p:nvSpPr>
        <p:spPr>
          <a:xfrm flipV="1">
            <a:off x="4414680" y="920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1" name=""/>
          <p:cNvSpPr/>
          <p:nvPr/>
        </p:nvSpPr>
        <p:spPr>
          <a:xfrm flipH="1">
            <a:off x="4410000" y="920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2" name=""/>
          <p:cNvSpPr/>
          <p:nvPr/>
        </p:nvSpPr>
        <p:spPr>
          <a:xfrm>
            <a:off x="4410000" y="924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3" name=""/>
          <p:cNvSpPr/>
          <p:nvPr/>
        </p:nvSpPr>
        <p:spPr>
          <a:xfrm flipH="1">
            <a:off x="4404960" y="9342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4" name=""/>
          <p:cNvSpPr/>
          <p:nvPr/>
        </p:nvSpPr>
        <p:spPr>
          <a:xfrm flipH="1">
            <a:off x="4400280" y="948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5" name=""/>
          <p:cNvSpPr/>
          <p:nvPr/>
        </p:nvSpPr>
        <p:spPr>
          <a:xfrm>
            <a:off x="4400280" y="963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6" name=""/>
          <p:cNvSpPr/>
          <p:nvPr/>
        </p:nvSpPr>
        <p:spPr>
          <a:xfrm flipH="1">
            <a:off x="4395600" y="972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7" name=""/>
          <p:cNvSpPr/>
          <p:nvPr/>
        </p:nvSpPr>
        <p:spPr>
          <a:xfrm>
            <a:off x="4395600" y="9867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8" name=""/>
          <p:cNvSpPr/>
          <p:nvPr/>
        </p:nvSpPr>
        <p:spPr>
          <a:xfrm>
            <a:off x="4395600" y="10105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9" name=""/>
          <p:cNvSpPr/>
          <p:nvPr/>
        </p:nvSpPr>
        <p:spPr>
          <a:xfrm>
            <a:off x="4400280" y="10202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0" name=""/>
          <p:cNvSpPr/>
          <p:nvPr/>
        </p:nvSpPr>
        <p:spPr>
          <a:xfrm>
            <a:off x="4400280" y="103932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1" name=""/>
          <p:cNvSpPr/>
          <p:nvPr/>
        </p:nvSpPr>
        <p:spPr>
          <a:xfrm flipV="1">
            <a:off x="4572000" y="934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2" name=""/>
          <p:cNvSpPr/>
          <p:nvPr/>
        </p:nvSpPr>
        <p:spPr>
          <a:xfrm flipV="1">
            <a:off x="4572000" y="929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3" name=""/>
          <p:cNvSpPr/>
          <p:nvPr/>
        </p:nvSpPr>
        <p:spPr>
          <a:xfrm flipH="1" flipV="1">
            <a:off x="4567320" y="92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4" name=""/>
          <p:cNvSpPr/>
          <p:nvPr/>
        </p:nvSpPr>
        <p:spPr>
          <a:xfrm flipV="1">
            <a:off x="4567320" y="920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5" name=""/>
          <p:cNvSpPr/>
          <p:nvPr/>
        </p:nvSpPr>
        <p:spPr>
          <a:xfrm flipH="1" flipV="1">
            <a:off x="4552920" y="9104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6" name=""/>
          <p:cNvSpPr/>
          <p:nvPr/>
        </p:nvSpPr>
        <p:spPr>
          <a:xfrm flipH="1">
            <a:off x="4548240" y="91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7" name=""/>
          <p:cNvSpPr/>
          <p:nvPr/>
        </p:nvSpPr>
        <p:spPr>
          <a:xfrm flipH="1">
            <a:off x="4543560" y="910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8" name=""/>
          <p:cNvSpPr/>
          <p:nvPr/>
        </p:nvSpPr>
        <p:spPr>
          <a:xfrm flipH="1">
            <a:off x="4529160" y="9151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9" name=""/>
          <p:cNvSpPr/>
          <p:nvPr/>
        </p:nvSpPr>
        <p:spPr>
          <a:xfrm flipH="1">
            <a:off x="4524480" y="92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0" name=""/>
          <p:cNvSpPr/>
          <p:nvPr/>
        </p:nvSpPr>
        <p:spPr>
          <a:xfrm flipH="1">
            <a:off x="4519440" y="929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1" name=""/>
          <p:cNvSpPr/>
          <p:nvPr/>
        </p:nvSpPr>
        <p:spPr>
          <a:xfrm flipH="1">
            <a:off x="4514760" y="9342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2" name=""/>
          <p:cNvSpPr/>
          <p:nvPr/>
        </p:nvSpPr>
        <p:spPr>
          <a:xfrm flipH="1">
            <a:off x="4510080" y="9392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3" name=""/>
          <p:cNvSpPr/>
          <p:nvPr/>
        </p:nvSpPr>
        <p:spPr>
          <a:xfrm flipH="1">
            <a:off x="4505400" y="9583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4" name=""/>
          <p:cNvSpPr/>
          <p:nvPr/>
        </p:nvSpPr>
        <p:spPr>
          <a:xfrm>
            <a:off x="4505400" y="97740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5" name=""/>
          <p:cNvSpPr/>
          <p:nvPr/>
        </p:nvSpPr>
        <p:spPr>
          <a:xfrm>
            <a:off x="4505400" y="1010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6" name=""/>
          <p:cNvSpPr/>
          <p:nvPr/>
        </p:nvSpPr>
        <p:spPr>
          <a:xfrm>
            <a:off x="4510080" y="1015560"/>
            <a:ext cx="381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7" name=""/>
          <p:cNvSpPr/>
          <p:nvPr/>
        </p:nvSpPr>
        <p:spPr>
          <a:xfrm>
            <a:off x="4548240" y="1039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8" name=""/>
          <p:cNvSpPr/>
          <p:nvPr/>
        </p:nvSpPr>
        <p:spPr>
          <a:xfrm>
            <a:off x="4557600" y="1039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9" name=""/>
          <p:cNvSpPr/>
          <p:nvPr/>
        </p:nvSpPr>
        <p:spPr>
          <a:xfrm flipV="1">
            <a:off x="4572000" y="1015560"/>
            <a:ext cx="525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0" name=""/>
          <p:cNvSpPr/>
          <p:nvPr/>
        </p:nvSpPr>
        <p:spPr>
          <a:xfrm flipH="1">
            <a:off x="4739040" y="753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1" name=""/>
          <p:cNvSpPr/>
          <p:nvPr/>
        </p:nvSpPr>
        <p:spPr>
          <a:xfrm>
            <a:off x="4739040" y="757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2" name=""/>
          <p:cNvSpPr/>
          <p:nvPr/>
        </p:nvSpPr>
        <p:spPr>
          <a:xfrm flipH="1">
            <a:off x="4734000" y="762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3" name=""/>
          <p:cNvSpPr/>
          <p:nvPr/>
        </p:nvSpPr>
        <p:spPr>
          <a:xfrm>
            <a:off x="4734000" y="76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4" name=""/>
          <p:cNvSpPr/>
          <p:nvPr/>
        </p:nvSpPr>
        <p:spPr>
          <a:xfrm flipH="1">
            <a:off x="4729320" y="767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5" name=""/>
          <p:cNvSpPr/>
          <p:nvPr/>
        </p:nvSpPr>
        <p:spPr>
          <a:xfrm flipH="1">
            <a:off x="4724640" y="772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6" name=""/>
          <p:cNvSpPr/>
          <p:nvPr/>
        </p:nvSpPr>
        <p:spPr>
          <a:xfrm flipH="1">
            <a:off x="4719960" y="776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7" name=""/>
          <p:cNvSpPr/>
          <p:nvPr/>
        </p:nvSpPr>
        <p:spPr>
          <a:xfrm flipH="1">
            <a:off x="4714920" y="791280"/>
            <a:ext cx="5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8" name=""/>
          <p:cNvSpPr/>
          <p:nvPr/>
        </p:nvSpPr>
        <p:spPr>
          <a:xfrm flipH="1">
            <a:off x="4710240" y="8200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9" name=""/>
          <p:cNvSpPr/>
          <p:nvPr/>
        </p:nvSpPr>
        <p:spPr>
          <a:xfrm>
            <a:off x="4710240" y="834120"/>
            <a:ext cx="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0" name=""/>
          <p:cNvSpPr/>
          <p:nvPr/>
        </p:nvSpPr>
        <p:spPr>
          <a:xfrm>
            <a:off x="4710240" y="882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1" name=""/>
          <p:cNvSpPr/>
          <p:nvPr/>
        </p:nvSpPr>
        <p:spPr>
          <a:xfrm>
            <a:off x="4710240" y="90108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2" name=""/>
          <p:cNvSpPr/>
          <p:nvPr/>
        </p:nvSpPr>
        <p:spPr>
          <a:xfrm>
            <a:off x="4710240" y="934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3" name=""/>
          <p:cNvSpPr/>
          <p:nvPr/>
        </p:nvSpPr>
        <p:spPr>
          <a:xfrm>
            <a:off x="4714920" y="948600"/>
            <a:ext cx="972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4" name=""/>
          <p:cNvSpPr/>
          <p:nvPr/>
        </p:nvSpPr>
        <p:spPr>
          <a:xfrm>
            <a:off x="4724640" y="9914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5" name=""/>
          <p:cNvSpPr/>
          <p:nvPr/>
        </p:nvSpPr>
        <p:spPr>
          <a:xfrm>
            <a:off x="4734000" y="1001160"/>
            <a:ext cx="237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6" name=""/>
          <p:cNvSpPr/>
          <p:nvPr/>
        </p:nvSpPr>
        <p:spPr>
          <a:xfrm flipH="1">
            <a:off x="4772160" y="886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7" name=""/>
          <p:cNvSpPr/>
          <p:nvPr/>
        </p:nvSpPr>
        <p:spPr>
          <a:xfrm flipH="1">
            <a:off x="4762800" y="886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8" name=""/>
          <p:cNvSpPr/>
          <p:nvPr/>
        </p:nvSpPr>
        <p:spPr>
          <a:xfrm flipH="1">
            <a:off x="4748400" y="8866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9" name=""/>
          <p:cNvSpPr/>
          <p:nvPr/>
        </p:nvSpPr>
        <p:spPr>
          <a:xfrm flipH="1">
            <a:off x="4739040" y="886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0" name=""/>
          <p:cNvSpPr/>
          <p:nvPr/>
        </p:nvSpPr>
        <p:spPr>
          <a:xfrm flipH="1">
            <a:off x="4724640" y="8866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1" name=""/>
          <p:cNvSpPr/>
          <p:nvPr/>
        </p:nvSpPr>
        <p:spPr>
          <a:xfrm flipH="1">
            <a:off x="4700880" y="8866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2" name=""/>
          <p:cNvSpPr/>
          <p:nvPr/>
        </p:nvSpPr>
        <p:spPr>
          <a:xfrm flipH="1">
            <a:off x="4686480" y="8866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3" name=""/>
          <p:cNvSpPr/>
          <p:nvPr/>
        </p:nvSpPr>
        <p:spPr>
          <a:xfrm flipH="1">
            <a:off x="4667400" y="891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4" name=""/>
          <p:cNvSpPr/>
          <p:nvPr/>
        </p:nvSpPr>
        <p:spPr>
          <a:xfrm flipH="1">
            <a:off x="4643640" y="89136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5" name=""/>
          <p:cNvSpPr/>
          <p:nvPr/>
        </p:nvSpPr>
        <p:spPr>
          <a:xfrm>
            <a:off x="4939200" y="915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6" name=""/>
          <p:cNvSpPr/>
          <p:nvPr/>
        </p:nvSpPr>
        <p:spPr>
          <a:xfrm>
            <a:off x="4939200" y="920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7" name=""/>
          <p:cNvSpPr/>
          <p:nvPr/>
        </p:nvSpPr>
        <p:spPr>
          <a:xfrm>
            <a:off x="4943880" y="924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8" name=""/>
          <p:cNvSpPr/>
          <p:nvPr/>
        </p:nvSpPr>
        <p:spPr>
          <a:xfrm>
            <a:off x="4943880" y="929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9" name=""/>
          <p:cNvSpPr/>
          <p:nvPr/>
        </p:nvSpPr>
        <p:spPr>
          <a:xfrm>
            <a:off x="4943880" y="939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0" name=""/>
          <p:cNvSpPr/>
          <p:nvPr/>
        </p:nvSpPr>
        <p:spPr>
          <a:xfrm flipH="1">
            <a:off x="4939200" y="943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1" name=""/>
          <p:cNvSpPr/>
          <p:nvPr/>
        </p:nvSpPr>
        <p:spPr>
          <a:xfrm>
            <a:off x="4939200" y="958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2" name=""/>
          <p:cNvSpPr/>
          <p:nvPr/>
        </p:nvSpPr>
        <p:spPr>
          <a:xfrm flipH="1">
            <a:off x="4924800" y="9676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3" name=""/>
          <p:cNvSpPr/>
          <p:nvPr/>
        </p:nvSpPr>
        <p:spPr>
          <a:xfrm flipH="1">
            <a:off x="4920120" y="9820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4" name=""/>
          <p:cNvSpPr/>
          <p:nvPr/>
        </p:nvSpPr>
        <p:spPr>
          <a:xfrm flipH="1">
            <a:off x="4905720" y="9914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5" name=""/>
          <p:cNvSpPr/>
          <p:nvPr/>
        </p:nvSpPr>
        <p:spPr>
          <a:xfrm flipH="1">
            <a:off x="4886640" y="10011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6" name=""/>
          <p:cNvSpPr/>
          <p:nvPr/>
        </p:nvSpPr>
        <p:spPr>
          <a:xfrm flipH="1" flipV="1">
            <a:off x="4867560" y="9964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7" name=""/>
          <p:cNvSpPr/>
          <p:nvPr/>
        </p:nvSpPr>
        <p:spPr>
          <a:xfrm flipH="1" flipV="1">
            <a:off x="4858200" y="9914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8" name=""/>
          <p:cNvSpPr/>
          <p:nvPr/>
        </p:nvSpPr>
        <p:spPr>
          <a:xfrm flipH="1" flipV="1">
            <a:off x="4834080" y="953280"/>
            <a:ext cx="2412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9" name=""/>
          <p:cNvSpPr/>
          <p:nvPr/>
        </p:nvSpPr>
        <p:spPr>
          <a:xfrm flipH="1" flipV="1">
            <a:off x="4824720" y="9392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0" name=""/>
          <p:cNvSpPr/>
          <p:nvPr/>
        </p:nvSpPr>
        <p:spPr>
          <a:xfrm flipV="1">
            <a:off x="4824720" y="924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1" name=""/>
          <p:cNvSpPr/>
          <p:nvPr/>
        </p:nvSpPr>
        <p:spPr>
          <a:xfrm flipH="1" flipV="1">
            <a:off x="4820040" y="9104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2" name=""/>
          <p:cNvSpPr/>
          <p:nvPr/>
        </p:nvSpPr>
        <p:spPr>
          <a:xfrm flipV="1">
            <a:off x="4820040" y="8960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3" name=""/>
          <p:cNvSpPr/>
          <p:nvPr/>
        </p:nvSpPr>
        <p:spPr>
          <a:xfrm flipV="1">
            <a:off x="4820040" y="886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4" name=""/>
          <p:cNvSpPr/>
          <p:nvPr/>
        </p:nvSpPr>
        <p:spPr>
          <a:xfrm flipV="1">
            <a:off x="4820040" y="8676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5" name=""/>
          <p:cNvSpPr/>
          <p:nvPr/>
        </p:nvSpPr>
        <p:spPr>
          <a:xfrm flipV="1">
            <a:off x="4829400" y="862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6" name=""/>
          <p:cNvSpPr/>
          <p:nvPr/>
        </p:nvSpPr>
        <p:spPr>
          <a:xfrm>
            <a:off x="4834080" y="8629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7" name=""/>
          <p:cNvSpPr/>
          <p:nvPr/>
        </p:nvSpPr>
        <p:spPr>
          <a:xfrm>
            <a:off x="4853160" y="8629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8" name=""/>
          <p:cNvSpPr/>
          <p:nvPr/>
        </p:nvSpPr>
        <p:spPr>
          <a:xfrm>
            <a:off x="5063040" y="85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9" name=""/>
          <p:cNvSpPr/>
          <p:nvPr/>
        </p:nvSpPr>
        <p:spPr>
          <a:xfrm>
            <a:off x="5063040" y="85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0" name=""/>
          <p:cNvSpPr/>
          <p:nvPr/>
        </p:nvSpPr>
        <p:spPr>
          <a:xfrm>
            <a:off x="5063040" y="86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1" name=""/>
          <p:cNvSpPr/>
          <p:nvPr/>
        </p:nvSpPr>
        <p:spPr>
          <a:xfrm>
            <a:off x="5063040" y="867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2" name=""/>
          <p:cNvSpPr/>
          <p:nvPr/>
        </p:nvSpPr>
        <p:spPr>
          <a:xfrm flipH="1">
            <a:off x="5058360" y="8773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3" name=""/>
          <p:cNvSpPr/>
          <p:nvPr/>
        </p:nvSpPr>
        <p:spPr>
          <a:xfrm>
            <a:off x="5058360" y="886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4" name=""/>
          <p:cNvSpPr/>
          <p:nvPr/>
        </p:nvSpPr>
        <p:spPr>
          <a:xfrm>
            <a:off x="5058360" y="891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5" name=""/>
          <p:cNvSpPr/>
          <p:nvPr/>
        </p:nvSpPr>
        <p:spPr>
          <a:xfrm>
            <a:off x="5058360" y="905760"/>
            <a:ext cx="936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6" name=""/>
          <p:cNvSpPr/>
          <p:nvPr/>
        </p:nvSpPr>
        <p:spPr>
          <a:xfrm>
            <a:off x="5067720" y="9532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7" name=""/>
          <p:cNvSpPr/>
          <p:nvPr/>
        </p:nvSpPr>
        <p:spPr>
          <a:xfrm>
            <a:off x="5072760" y="967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8" name=""/>
          <p:cNvSpPr/>
          <p:nvPr/>
        </p:nvSpPr>
        <p:spPr>
          <a:xfrm>
            <a:off x="5072760" y="9774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9" name=""/>
          <p:cNvSpPr/>
          <p:nvPr/>
        </p:nvSpPr>
        <p:spPr>
          <a:xfrm>
            <a:off x="5077440" y="9914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0" name=""/>
          <p:cNvSpPr/>
          <p:nvPr/>
        </p:nvSpPr>
        <p:spPr>
          <a:xfrm>
            <a:off x="5082120" y="10058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1" name=""/>
          <p:cNvSpPr/>
          <p:nvPr/>
        </p:nvSpPr>
        <p:spPr>
          <a:xfrm>
            <a:off x="5086800" y="1029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2" name=""/>
          <p:cNvSpPr/>
          <p:nvPr/>
        </p:nvSpPr>
        <p:spPr>
          <a:xfrm>
            <a:off x="5091480" y="10342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3" name=""/>
          <p:cNvSpPr/>
          <p:nvPr/>
        </p:nvSpPr>
        <p:spPr>
          <a:xfrm>
            <a:off x="5096520" y="104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4" name=""/>
          <p:cNvSpPr/>
          <p:nvPr/>
        </p:nvSpPr>
        <p:spPr>
          <a:xfrm>
            <a:off x="5096520" y="1048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5" name=""/>
          <p:cNvSpPr/>
          <p:nvPr/>
        </p:nvSpPr>
        <p:spPr>
          <a:xfrm flipV="1">
            <a:off x="5101200" y="1048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6" name=""/>
          <p:cNvSpPr/>
          <p:nvPr/>
        </p:nvSpPr>
        <p:spPr>
          <a:xfrm flipV="1">
            <a:off x="5105880" y="104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7" name=""/>
          <p:cNvSpPr/>
          <p:nvPr/>
        </p:nvSpPr>
        <p:spPr>
          <a:xfrm flipV="1">
            <a:off x="5105880" y="10202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8" name=""/>
          <p:cNvSpPr/>
          <p:nvPr/>
        </p:nvSpPr>
        <p:spPr>
          <a:xfrm flipV="1">
            <a:off x="5115600" y="98676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9" name=""/>
          <p:cNvSpPr/>
          <p:nvPr/>
        </p:nvSpPr>
        <p:spPr>
          <a:xfrm flipV="1">
            <a:off x="5120280" y="9676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0" name=""/>
          <p:cNvSpPr/>
          <p:nvPr/>
        </p:nvSpPr>
        <p:spPr>
          <a:xfrm flipV="1">
            <a:off x="5124960" y="929520"/>
            <a:ext cx="972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1" name=""/>
          <p:cNvSpPr/>
          <p:nvPr/>
        </p:nvSpPr>
        <p:spPr>
          <a:xfrm flipV="1">
            <a:off x="5134680" y="896040"/>
            <a:ext cx="190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2" name=""/>
          <p:cNvSpPr/>
          <p:nvPr/>
        </p:nvSpPr>
        <p:spPr>
          <a:xfrm flipV="1">
            <a:off x="5153760" y="8866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3" name=""/>
          <p:cNvSpPr/>
          <p:nvPr/>
        </p:nvSpPr>
        <p:spPr>
          <a:xfrm flipV="1">
            <a:off x="5163120" y="867600"/>
            <a:ext cx="288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4" name=""/>
          <p:cNvSpPr/>
          <p:nvPr/>
        </p:nvSpPr>
        <p:spPr>
          <a:xfrm>
            <a:off x="5191920" y="8676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5" name=""/>
          <p:cNvSpPr/>
          <p:nvPr/>
        </p:nvSpPr>
        <p:spPr>
          <a:xfrm>
            <a:off x="5205960" y="867600"/>
            <a:ext cx="432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6" name=""/>
          <p:cNvSpPr/>
          <p:nvPr/>
        </p:nvSpPr>
        <p:spPr>
          <a:xfrm flipH="1">
            <a:off x="188784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7" name=""/>
          <p:cNvSpPr/>
          <p:nvPr/>
        </p:nvSpPr>
        <p:spPr>
          <a:xfrm flipH="1">
            <a:off x="188316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8" name=""/>
          <p:cNvSpPr/>
          <p:nvPr/>
        </p:nvSpPr>
        <p:spPr>
          <a:xfrm flipH="1">
            <a:off x="187848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9" name=""/>
          <p:cNvSpPr/>
          <p:nvPr/>
        </p:nvSpPr>
        <p:spPr>
          <a:xfrm flipH="1" flipV="1">
            <a:off x="1864080" y="4433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0" name=""/>
          <p:cNvSpPr/>
          <p:nvPr/>
        </p:nvSpPr>
        <p:spPr>
          <a:xfrm flipH="1">
            <a:off x="185940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1" name=""/>
          <p:cNvSpPr/>
          <p:nvPr/>
        </p:nvSpPr>
        <p:spPr>
          <a:xfrm flipH="1">
            <a:off x="185472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2" name=""/>
          <p:cNvSpPr/>
          <p:nvPr/>
        </p:nvSpPr>
        <p:spPr>
          <a:xfrm flipH="1">
            <a:off x="1849680" y="4433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3" name=""/>
          <p:cNvSpPr/>
          <p:nvPr/>
        </p:nvSpPr>
        <p:spPr>
          <a:xfrm flipH="1">
            <a:off x="1840320" y="4433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4" name=""/>
          <p:cNvSpPr/>
          <p:nvPr/>
        </p:nvSpPr>
        <p:spPr>
          <a:xfrm flipH="1">
            <a:off x="1830600" y="4433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5" name=""/>
          <p:cNvSpPr/>
          <p:nvPr/>
        </p:nvSpPr>
        <p:spPr>
          <a:xfrm flipV="1">
            <a:off x="1830600" y="4428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6" name=""/>
          <p:cNvSpPr/>
          <p:nvPr/>
        </p:nvSpPr>
        <p:spPr>
          <a:xfrm flipH="1">
            <a:off x="1821240" y="4428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7" name=""/>
          <p:cNvSpPr/>
          <p:nvPr/>
        </p:nvSpPr>
        <p:spPr>
          <a:xfrm flipH="1">
            <a:off x="1816560" y="442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8" name=""/>
          <p:cNvSpPr/>
          <p:nvPr/>
        </p:nvSpPr>
        <p:spPr>
          <a:xfrm flipH="1">
            <a:off x="1806840" y="4428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9" name=""/>
          <p:cNvSpPr/>
          <p:nvPr/>
        </p:nvSpPr>
        <p:spPr>
          <a:xfrm flipH="1">
            <a:off x="1802160" y="442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0" name=""/>
          <p:cNvSpPr/>
          <p:nvPr/>
        </p:nvSpPr>
        <p:spPr>
          <a:xfrm flipH="1">
            <a:off x="1797480" y="442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1" name=""/>
          <p:cNvSpPr/>
          <p:nvPr/>
        </p:nvSpPr>
        <p:spPr>
          <a:xfrm flipH="1">
            <a:off x="1792440" y="4428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2" name=""/>
          <p:cNvSpPr/>
          <p:nvPr/>
        </p:nvSpPr>
        <p:spPr>
          <a:xfrm flipH="1" flipV="1">
            <a:off x="1787760" y="4423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3" name=""/>
          <p:cNvSpPr/>
          <p:nvPr/>
        </p:nvSpPr>
        <p:spPr>
          <a:xfrm flipH="1">
            <a:off x="178308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4" name=""/>
          <p:cNvSpPr/>
          <p:nvPr/>
        </p:nvSpPr>
        <p:spPr>
          <a:xfrm flipH="1">
            <a:off x="177840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5" name=""/>
          <p:cNvSpPr/>
          <p:nvPr/>
        </p:nvSpPr>
        <p:spPr>
          <a:xfrm flipH="1">
            <a:off x="1773360" y="4423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6" name=""/>
          <p:cNvSpPr/>
          <p:nvPr/>
        </p:nvSpPr>
        <p:spPr>
          <a:xfrm flipH="1">
            <a:off x="1764000" y="4423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7" name=""/>
          <p:cNvSpPr/>
          <p:nvPr/>
        </p:nvSpPr>
        <p:spPr>
          <a:xfrm flipH="1">
            <a:off x="175932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8" name=""/>
          <p:cNvSpPr/>
          <p:nvPr/>
        </p:nvSpPr>
        <p:spPr>
          <a:xfrm flipH="1">
            <a:off x="1754280" y="4423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9" name=""/>
          <p:cNvSpPr/>
          <p:nvPr/>
        </p:nvSpPr>
        <p:spPr>
          <a:xfrm flipH="1">
            <a:off x="1744920" y="4423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0" name=""/>
          <p:cNvSpPr/>
          <p:nvPr/>
        </p:nvSpPr>
        <p:spPr>
          <a:xfrm flipH="1">
            <a:off x="1730520" y="44236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1" name=""/>
          <p:cNvSpPr/>
          <p:nvPr/>
        </p:nvSpPr>
        <p:spPr>
          <a:xfrm flipH="1">
            <a:off x="172584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2" name=""/>
          <p:cNvSpPr/>
          <p:nvPr/>
        </p:nvSpPr>
        <p:spPr>
          <a:xfrm flipH="1">
            <a:off x="172116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3" name=""/>
          <p:cNvSpPr/>
          <p:nvPr/>
        </p:nvSpPr>
        <p:spPr>
          <a:xfrm flipH="1" flipV="1">
            <a:off x="1711440" y="44190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4" name=""/>
          <p:cNvSpPr/>
          <p:nvPr/>
        </p:nvSpPr>
        <p:spPr>
          <a:xfrm flipH="1">
            <a:off x="1706760" y="4419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5" name=""/>
          <p:cNvSpPr/>
          <p:nvPr/>
        </p:nvSpPr>
        <p:spPr>
          <a:xfrm flipH="1" flipV="1">
            <a:off x="1697040" y="4414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6" name=""/>
          <p:cNvSpPr/>
          <p:nvPr/>
        </p:nvSpPr>
        <p:spPr>
          <a:xfrm flipH="1">
            <a:off x="1692360" y="4414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7" name=""/>
          <p:cNvSpPr/>
          <p:nvPr/>
        </p:nvSpPr>
        <p:spPr>
          <a:xfrm flipH="1">
            <a:off x="1687680" y="4414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8" name=""/>
          <p:cNvSpPr/>
          <p:nvPr/>
        </p:nvSpPr>
        <p:spPr>
          <a:xfrm flipH="1">
            <a:off x="1678320" y="4414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9" name=""/>
          <p:cNvSpPr/>
          <p:nvPr/>
        </p:nvSpPr>
        <p:spPr>
          <a:xfrm flipH="1">
            <a:off x="1673280" y="4414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0" name=""/>
          <p:cNvSpPr/>
          <p:nvPr/>
        </p:nvSpPr>
        <p:spPr>
          <a:xfrm flipH="1">
            <a:off x="1659240" y="44143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1" name=""/>
          <p:cNvSpPr/>
          <p:nvPr/>
        </p:nvSpPr>
        <p:spPr>
          <a:xfrm flipH="1">
            <a:off x="1649520" y="4414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2" name=""/>
          <p:cNvSpPr/>
          <p:nvPr/>
        </p:nvSpPr>
        <p:spPr>
          <a:xfrm flipH="1">
            <a:off x="1644840" y="4419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3" name=""/>
          <p:cNvSpPr/>
          <p:nvPr/>
        </p:nvSpPr>
        <p:spPr>
          <a:xfrm flipH="1">
            <a:off x="1625760" y="4419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4" name=""/>
          <p:cNvSpPr/>
          <p:nvPr/>
        </p:nvSpPr>
        <p:spPr>
          <a:xfrm flipH="1">
            <a:off x="1621080" y="4419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5" name=""/>
          <p:cNvSpPr/>
          <p:nvPr/>
        </p:nvSpPr>
        <p:spPr>
          <a:xfrm flipH="1">
            <a:off x="1611360" y="4419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6" name=""/>
          <p:cNvSpPr/>
          <p:nvPr/>
        </p:nvSpPr>
        <p:spPr>
          <a:xfrm flipH="1">
            <a:off x="1606680" y="4419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7" name=""/>
          <p:cNvSpPr/>
          <p:nvPr/>
        </p:nvSpPr>
        <p:spPr>
          <a:xfrm flipH="1">
            <a:off x="1592280" y="4419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8" name=""/>
          <p:cNvSpPr/>
          <p:nvPr/>
        </p:nvSpPr>
        <p:spPr>
          <a:xfrm flipH="1">
            <a:off x="1573200" y="44190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9" name=""/>
          <p:cNvSpPr/>
          <p:nvPr/>
        </p:nvSpPr>
        <p:spPr>
          <a:xfrm flipH="1">
            <a:off x="156852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0" name=""/>
          <p:cNvSpPr/>
          <p:nvPr/>
        </p:nvSpPr>
        <p:spPr>
          <a:xfrm flipH="1">
            <a:off x="1563840" y="4423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1" name=""/>
          <p:cNvSpPr/>
          <p:nvPr/>
        </p:nvSpPr>
        <p:spPr>
          <a:xfrm flipH="1">
            <a:off x="1554120" y="4423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2" name=""/>
          <p:cNvSpPr/>
          <p:nvPr/>
        </p:nvSpPr>
        <p:spPr>
          <a:xfrm flipH="1">
            <a:off x="1530360" y="442368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3" name=""/>
          <p:cNvSpPr/>
          <p:nvPr/>
        </p:nvSpPr>
        <p:spPr>
          <a:xfrm flipH="1">
            <a:off x="152568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4" name=""/>
          <p:cNvSpPr/>
          <p:nvPr/>
        </p:nvSpPr>
        <p:spPr>
          <a:xfrm flipH="1">
            <a:off x="152100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5" name=""/>
          <p:cNvSpPr/>
          <p:nvPr/>
        </p:nvSpPr>
        <p:spPr>
          <a:xfrm flipH="1">
            <a:off x="1515960" y="4433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6" name=""/>
          <p:cNvSpPr/>
          <p:nvPr/>
        </p:nvSpPr>
        <p:spPr>
          <a:xfrm flipH="1">
            <a:off x="1506600" y="4433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7" name=""/>
          <p:cNvSpPr/>
          <p:nvPr/>
        </p:nvSpPr>
        <p:spPr>
          <a:xfrm flipH="1">
            <a:off x="150192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8" name=""/>
          <p:cNvSpPr/>
          <p:nvPr/>
        </p:nvSpPr>
        <p:spPr>
          <a:xfrm flipH="1">
            <a:off x="1496880" y="4438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9" name=""/>
          <p:cNvSpPr/>
          <p:nvPr/>
        </p:nvSpPr>
        <p:spPr>
          <a:xfrm flipH="1">
            <a:off x="149220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0" name=""/>
          <p:cNvSpPr/>
          <p:nvPr/>
        </p:nvSpPr>
        <p:spPr>
          <a:xfrm flipH="1">
            <a:off x="1482840" y="44380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1" name=""/>
          <p:cNvSpPr/>
          <p:nvPr/>
        </p:nvSpPr>
        <p:spPr>
          <a:xfrm flipH="1">
            <a:off x="1477800" y="4438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2" name=""/>
          <p:cNvSpPr/>
          <p:nvPr/>
        </p:nvSpPr>
        <p:spPr>
          <a:xfrm flipH="1">
            <a:off x="1454040" y="44380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3" name=""/>
          <p:cNvSpPr/>
          <p:nvPr/>
        </p:nvSpPr>
        <p:spPr>
          <a:xfrm flipH="1">
            <a:off x="1449360" y="4438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4" name=""/>
          <p:cNvSpPr/>
          <p:nvPr/>
        </p:nvSpPr>
        <p:spPr>
          <a:xfrm flipH="1">
            <a:off x="1444680" y="444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5" name=""/>
          <p:cNvSpPr/>
          <p:nvPr/>
        </p:nvSpPr>
        <p:spPr>
          <a:xfrm flipH="1">
            <a:off x="1425600" y="44427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6" name=""/>
          <p:cNvSpPr/>
          <p:nvPr/>
        </p:nvSpPr>
        <p:spPr>
          <a:xfrm flipH="1">
            <a:off x="1420560" y="4447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7" name=""/>
          <p:cNvSpPr/>
          <p:nvPr/>
        </p:nvSpPr>
        <p:spPr>
          <a:xfrm flipH="1">
            <a:off x="1411200" y="4447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8" name=""/>
          <p:cNvSpPr/>
          <p:nvPr/>
        </p:nvSpPr>
        <p:spPr>
          <a:xfrm flipH="1">
            <a:off x="1406520" y="4452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9" name=""/>
          <p:cNvSpPr/>
          <p:nvPr/>
        </p:nvSpPr>
        <p:spPr>
          <a:xfrm flipH="1">
            <a:off x="1401480" y="4452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0" name=""/>
          <p:cNvSpPr/>
          <p:nvPr/>
        </p:nvSpPr>
        <p:spPr>
          <a:xfrm flipH="1">
            <a:off x="1387440" y="44524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1" name=""/>
          <p:cNvSpPr/>
          <p:nvPr/>
        </p:nvSpPr>
        <p:spPr>
          <a:xfrm flipH="1">
            <a:off x="1382400" y="4452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2" name=""/>
          <p:cNvSpPr/>
          <p:nvPr/>
        </p:nvSpPr>
        <p:spPr>
          <a:xfrm flipH="1">
            <a:off x="1377720" y="4452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3" name=""/>
          <p:cNvSpPr/>
          <p:nvPr/>
        </p:nvSpPr>
        <p:spPr>
          <a:xfrm>
            <a:off x="1377720" y="445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4" name=""/>
          <p:cNvSpPr/>
          <p:nvPr/>
        </p:nvSpPr>
        <p:spPr>
          <a:xfrm flipH="1">
            <a:off x="137304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5" name=""/>
          <p:cNvSpPr/>
          <p:nvPr/>
        </p:nvSpPr>
        <p:spPr>
          <a:xfrm flipH="1">
            <a:off x="1363320" y="445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6" name=""/>
          <p:cNvSpPr/>
          <p:nvPr/>
        </p:nvSpPr>
        <p:spPr>
          <a:xfrm flipH="1">
            <a:off x="135864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7" name=""/>
          <p:cNvSpPr/>
          <p:nvPr/>
        </p:nvSpPr>
        <p:spPr>
          <a:xfrm flipH="1">
            <a:off x="135396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8" name=""/>
          <p:cNvSpPr/>
          <p:nvPr/>
        </p:nvSpPr>
        <p:spPr>
          <a:xfrm flipH="1">
            <a:off x="134928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9" name=""/>
          <p:cNvSpPr/>
          <p:nvPr/>
        </p:nvSpPr>
        <p:spPr>
          <a:xfrm flipH="1">
            <a:off x="134460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0" name=""/>
          <p:cNvSpPr/>
          <p:nvPr/>
        </p:nvSpPr>
        <p:spPr>
          <a:xfrm flipH="1">
            <a:off x="1339560" y="4457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1" name=""/>
          <p:cNvSpPr/>
          <p:nvPr/>
        </p:nvSpPr>
        <p:spPr>
          <a:xfrm flipH="1">
            <a:off x="133488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2" name=""/>
          <p:cNvSpPr/>
          <p:nvPr/>
        </p:nvSpPr>
        <p:spPr>
          <a:xfrm flipH="1">
            <a:off x="133020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3" name=""/>
          <p:cNvSpPr/>
          <p:nvPr/>
        </p:nvSpPr>
        <p:spPr>
          <a:xfrm flipH="1">
            <a:off x="132552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4" name=""/>
          <p:cNvSpPr/>
          <p:nvPr/>
        </p:nvSpPr>
        <p:spPr>
          <a:xfrm flipH="1">
            <a:off x="1320480" y="4457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5" name=""/>
          <p:cNvSpPr/>
          <p:nvPr/>
        </p:nvSpPr>
        <p:spPr>
          <a:xfrm flipH="1">
            <a:off x="1306440" y="44571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6" name=""/>
          <p:cNvSpPr/>
          <p:nvPr/>
        </p:nvSpPr>
        <p:spPr>
          <a:xfrm flipH="1">
            <a:off x="1301400" y="4461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7" name=""/>
          <p:cNvSpPr/>
          <p:nvPr/>
        </p:nvSpPr>
        <p:spPr>
          <a:xfrm flipH="1">
            <a:off x="1296720" y="4461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8" name=""/>
          <p:cNvSpPr/>
          <p:nvPr/>
        </p:nvSpPr>
        <p:spPr>
          <a:xfrm flipH="1">
            <a:off x="1292040" y="4461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9" name=""/>
          <p:cNvSpPr/>
          <p:nvPr/>
        </p:nvSpPr>
        <p:spPr>
          <a:xfrm flipH="1">
            <a:off x="1287360" y="4461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0" name=""/>
          <p:cNvSpPr/>
          <p:nvPr/>
        </p:nvSpPr>
        <p:spPr>
          <a:xfrm>
            <a:off x="1287360" y="44618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1" name=""/>
          <p:cNvSpPr/>
          <p:nvPr/>
        </p:nvSpPr>
        <p:spPr>
          <a:xfrm>
            <a:off x="1287360" y="4466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2" name=""/>
          <p:cNvSpPr/>
          <p:nvPr/>
        </p:nvSpPr>
        <p:spPr>
          <a:xfrm flipH="1">
            <a:off x="2049840" y="4461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3" name=""/>
          <p:cNvSpPr/>
          <p:nvPr/>
        </p:nvSpPr>
        <p:spPr>
          <a:xfrm flipV="1">
            <a:off x="2049840" y="4457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4" name=""/>
          <p:cNvSpPr/>
          <p:nvPr/>
        </p:nvSpPr>
        <p:spPr>
          <a:xfrm flipH="1">
            <a:off x="204516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5" name=""/>
          <p:cNvSpPr/>
          <p:nvPr/>
        </p:nvSpPr>
        <p:spPr>
          <a:xfrm flipH="1">
            <a:off x="204048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6" name=""/>
          <p:cNvSpPr/>
          <p:nvPr/>
        </p:nvSpPr>
        <p:spPr>
          <a:xfrm flipH="1">
            <a:off x="2035800" y="445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7" name=""/>
          <p:cNvSpPr/>
          <p:nvPr/>
        </p:nvSpPr>
        <p:spPr>
          <a:xfrm flipH="1">
            <a:off x="2026080" y="445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8" name=""/>
          <p:cNvSpPr/>
          <p:nvPr/>
        </p:nvSpPr>
        <p:spPr>
          <a:xfrm flipH="1">
            <a:off x="2016720" y="445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9" name=""/>
          <p:cNvSpPr/>
          <p:nvPr/>
        </p:nvSpPr>
        <p:spPr>
          <a:xfrm flipH="1" flipV="1">
            <a:off x="1983240" y="44524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0" name=""/>
          <p:cNvSpPr/>
          <p:nvPr/>
        </p:nvSpPr>
        <p:spPr>
          <a:xfrm flipH="1">
            <a:off x="1959480" y="44524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1" name=""/>
          <p:cNvSpPr/>
          <p:nvPr/>
        </p:nvSpPr>
        <p:spPr>
          <a:xfrm flipH="1" flipV="1">
            <a:off x="1940400" y="4447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2" name=""/>
          <p:cNvSpPr/>
          <p:nvPr/>
        </p:nvSpPr>
        <p:spPr>
          <a:xfrm flipH="1" flipV="1">
            <a:off x="1892520" y="4442760"/>
            <a:ext cx="478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3" name=""/>
          <p:cNvSpPr/>
          <p:nvPr/>
        </p:nvSpPr>
        <p:spPr>
          <a:xfrm flipH="1">
            <a:off x="1873440" y="44427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4" name=""/>
          <p:cNvSpPr/>
          <p:nvPr/>
        </p:nvSpPr>
        <p:spPr>
          <a:xfrm flipH="1" flipV="1">
            <a:off x="1806840" y="4438080"/>
            <a:ext cx="666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5" name=""/>
          <p:cNvSpPr/>
          <p:nvPr/>
        </p:nvSpPr>
        <p:spPr>
          <a:xfrm>
            <a:off x="2684160" y="4152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6" name=""/>
          <p:cNvSpPr/>
          <p:nvPr/>
        </p:nvSpPr>
        <p:spPr>
          <a:xfrm flipH="1">
            <a:off x="2679480" y="4156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7" name=""/>
          <p:cNvSpPr/>
          <p:nvPr/>
        </p:nvSpPr>
        <p:spPr>
          <a:xfrm flipH="1">
            <a:off x="2674440" y="4156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8" name=""/>
          <p:cNvSpPr/>
          <p:nvPr/>
        </p:nvSpPr>
        <p:spPr>
          <a:xfrm flipH="1">
            <a:off x="2669760" y="4156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9" name=""/>
          <p:cNvSpPr/>
          <p:nvPr/>
        </p:nvSpPr>
        <p:spPr>
          <a:xfrm flipH="1">
            <a:off x="2665080" y="4161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0" name=""/>
          <p:cNvSpPr/>
          <p:nvPr/>
        </p:nvSpPr>
        <p:spPr>
          <a:xfrm flipH="1">
            <a:off x="2660400" y="4161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1" name=""/>
          <p:cNvSpPr/>
          <p:nvPr/>
        </p:nvSpPr>
        <p:spPr>
          <a:xfrm flipH="1">
            <a:off x="2655360" y="4161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2" name=""/>
          <p:cNvSpPr/>
          <p:nvPr/>
        </p:nvSpPr>
        <p:spPr>
          <a:xfrm flipH="1">
            <a:off x="2650680" y="4161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3" name=""/>
          <p:cNvSpPr/>
          <p:nvPr/>
        </p:nvSpPr>
        <p:spPr>
          <a:xfrm flipH="1">
            <a:off x="2646000" y="4161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4" name=""/>
          <p:cNvSpPr/>
          <p:nvPr/>
        </p:nvSpPr>
        <p:spPr>
          <a:xfrm flipH="1">
            <a:off x="2622240" y="416160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5" name=""/>
          <p:cNvSpPr/>
          <p:nvPr/>
        </p:nvSpPr>
        <p:spPr>
          <a:xfrm flipH="1">
            <a:off x="2607840" y="41662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6" name=""/>
          <p:cNvSpPr/>
          <p:nvPr/>
        </p:nvSpPr>
        <p:spPr>
          <a:xfrm flipH="1">
            <a:off x="2598120" y="4166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7" name=""/>
          <p:cNvSpPr/>
          <p:nvPr/>
        </p:nvSpPr>
        <p:spPr>
          <a:xfrm flipH="1">
            <a:off x="2579040" y="416628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8" name=""/>
          <p:cNvSpPr/>
          <p:nvPr/>
        </p:nvSpPr>
        <p:spPr>
          <a:xfrm flipH="1">
            <a:off x="2569680" y="4171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9" name=""/>
          <p:cNvSpPr/>
          <p:nvPr/>
        </p:nvSpPr>
        <p:spPr>
          <a:xfrm flipH="1">
            <a:off x="2559960" y="4176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0" name=""/>
          <p:cNvSpPr/>
          <p:nvPr/>
        </p:nvSpPr>
        <p:spPr>
          <a:xfrm flipH="1">
            <a:off x="2531520" y="417600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1" name=""/>
          <p:cNvSpPr/>
          <p:nvPr/>
        </p:nvSpPr>
        <p:spPr>
          <a:xfrm flipH="1">
            <a:off x="2522160" y="4176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2" name=""/>
          <p:cNvSpPr/>
          <p:nvPr/>
        </p:nvSpPr>
        <p:spPr>
          <a:xfrm flipH="1" flipV="1">
            <a:off x="2498040" y="4166280"/>
            <a:ext cx="241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3" name=""/>
          <p:cNvSpPr/>
          <p:nvPr/>
        </p:nvSpPr>
        <p:spPr>
          <a:xfrm flipH="1">
            <a:off x="2488680" y="4166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4" name=""/>
          <p:cNvSpPr/>
          <p:nvPr/>
        </p:nvSpPr>
        <p:spPr>
          <a:xfrm flipH="1" flipV="1">
            <a:off x="2459880" y="4156920"/>
            <a:ext cx="288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5" name=""/>
          <p:cNvSpPr/>
          <p:nvPr/>
        </p:nvSpPr>
        <p:spPr>
          <a:xfrm flipH="1" flipV="1">
            <a:off x="2445840" y="41522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6" name=""/>
          <p:cNvSpPr/>
          <p:nvPr/>
        </p:nvSpPr>
        <p:spPr>
          <a:xfrm flipH="1">
            <a:off x="2436120" y="4152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7" name=""/>
          <p:cNvSpPr/>
          <p:nvPr/>
        </p:nvSpPr>
        <p:spPr>
          <a:xfrm flipH="1" flipV="1">
            <a:off x="2412360" y="414720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8" name=""/>
          <p:cNvSpPr/>
          <p:nvPr/>
        </p:nvSpPr>
        <p:spPr>
          <a:xfrm flipH="1">
            <a:off x="2397960" y="4147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9" name=""/>
          <p:cNvSpPr/>
          <p:nvPr/>
        </p:nvSpPr>
        <p:spPr>
          <a:xfrm flipH="1" flipV="1">
            <a:off x="2374200" y="41425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0" name=""/>
          <p:cNvSpPr/>
          <p:nvPr/>
        </p:nvSpPr>
        <p:spPr>
          <a:xfrm flipH="1">
            <a:off x="2359800" y="4142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1" name=""/>
          <p:cNvSpPr/>
          <p:nvPr/>
        </p:nvSpPr>
        <p:spPr>
          <a:xfrm flipH="1">
            <a:off x="2321640" y="41425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2" name=""/>
          <p:cNvSpPr/>
          <p:nvPr/>
        </p:nvSpPr>
        <p:spPr>
          <a:xfrm flipH="1">
            <a:off x="2312280" y="4142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3" name=""/>
          <p:cNvSpPr/>
          <p:nvPr/>
        </p:nvSpPr>
        <p:spPr>
          <a:xfrm flipH="1">
            <a:off x="2302560" y="4142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4" name=""/>
          <p:cNvSpPr/>
          <p:nvPr/>
        </p:nvSpPr>
        <p:spPr>
          <a:xfrm flipH="1">
            <a:off x="2269440" y="414252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5" name=""/>
          <p:cNvSpPr/>
          <p:nvPr/>
        </p:nvSpPr>
        <p:spPr>
          <a:xfrm flipH="1">
            <a:off x="2259720" y="4142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6" name=""/>
          <p:cNvSpPr/>
          <p:nvPr/>
        </p:nvSpPr>
        <p:spPr>
          <a:xfrm flipH="1">
            <a:off x="2245320" y="4142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7" name=""/>
          <p:cNvSpPr/>
          <p:nvPr/>
        </p:nvSpPr>
        <p:spPr>
          <a:xfrm flipH="1" flipV="1">
            <a:off x="2212200" y="413784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8" name=""/>
          <p:cNvSpPr/>
          <p:nvPr/>
        </p:nvSpPr>
        <p:spPr>
          <a:xfrm flipH="1">
            <a:off x="2197800" y="4137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9" name=""/>
          <p:cNvSpPr/>
          <p:nvPr/>
        </p:nvSpPr>
        <p:spPr>
          <a:xfrm flipH="1">
            <a:off x="2174040" y="4137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0" name=""/>
          <p:cNvSpPr/>
          <p:nvPr/>
        </p:nvSpPr>
        <p:spPr>
          <a:xfrm flipH="1">
            <a:off x="2150280" y="41378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1" name=""/>
          <p:cNvSpPr/>
          <p:nvPr/>
        </p:nvSpPr>
        <p:spPr>
          <a:xfrm flipH="1">
            <a:off x="2135880" y="41378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2" name=""/>
          <p:cNvSpPr/>
          <p:nvPr/>
        </p:nvSpPr>
        <p:spPr>
          <a:xfrm flipH="1">
            <a:off x="2126160" y="4137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3" name=""/>
          <p:cNvSpPr/>
          <p:nvPr/>
        </p:nvSpPr>
        <p:spPr>
          <a:xfrm flipH="1">
            <a:off x="2093040" y="413784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4" name=""/>
          <p:cNvSpPr/>
          <p:nvPr/>
        </p:nvSpPr>
        <p:spPr>
          <a:xfrm flipH="1">
            <a:off x="2078640" y="4142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5" name=""/>
          <p:cNvSpPr/>
          <p:nvPr/>
        </p:nvSpPr>
        <p:spPr>
          <a:xfrm flipH="1">
            <a:off x="2068920" y="4142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6" name=""/>
          <p:cNvSpPr/>
          <p:nvPr/>
        </p:nvSpPr>
        <p:spPr>
          <a:xfrm flipH="1">
            <a:off x="2040480" y="41425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7" name=""/>
          <p:cNvSpPr/>
          <p:nvPr/>
        </p:nvSpPr>
        <p:spPr>
          <a:xfrm flipH="1">
            <a:off x="2031120" y="4147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8" name=""/>
          <p:cNvSpPr/>
          <p:nvPr/>
        </p:nvSpPr>
        <p:spPr>
          <a:xfrm flipH="1">
            <a:off x="2026080" y="414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9" name=""/>
          <p:cNvSpPr/>
          <p:nvPr/>
        </p:nvSpPr>
        <p:spPr>
          <a:xfrm flipH="1">
            <a:off x="2016720" y="4147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0" name=""/>
          <p:cNvSpPr/>
          <p:nvPr/>
        </p:nvSpPr>
        <p:spPr>
          <a:xfrm flipH="1">
            <a:off x="2002320" y="4147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1" name=""/>
          <p:cNvSpPr/>
          <p:nvPr/>
        </p:nvSpPr>
        <p:spPr>
          <a:xfrm flipH="1" flipV="1">
            <a:off x="1997640" y="4142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2" name=""/>
          <p:cNvSpPr/>
          <p:nvPr/>
        </p:nvSpPr>
        <p:spPr>
          <a:xfrm flipH="1">
            <a:off x="1987920" y="4142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3" name=""/>
          <p:cNvSpPr/>
          <p:nvPr/>
        </p:nvSpPr>
        <p:spPr>
          <a:xfrm flipH="1" flipV="1">
            <a:off x="1968840" y="413316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4" name=""/>
          <p:cNvSpPr/>
          <p:nvPr/>
        </p:nvSpPr>
        <p:spPr>
          <a:xfrm flipH="1">
            <a:off x="1954800" y="41331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5" name=""/>
          <p:cNvSpPr/>
          <p:nvPr/>
        </p:nvSpPr>
        <p:spPr>
          <a:xfrm flipH="1" flipV="1">
            <a:off x="1949760" y="41281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6" name=""/>
          <p:cNvSpPr/>
          <p:nvPr/>
        </p:nvSpPr>
        <p:spPr>
          <a:xfrm flipH="1">
            <a:off x="1935720" y="41281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7" name=""/>
          <p:cNvSpPr/>
          <p:nvPr/>
        </p:nvSpPr>
        <p:spPr>
          <a:xfrm flipH="1" flipV="1">
            <a:off x="1930680" y="4123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8" name=""/>
          <p:cNvSpPr/>
          <p:nvPr/>
        </p:nvSpPr>
        <p:spPr>
          <a:xfrm flipH="1">
            <a:off x="1916640" y="4123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9" name=""/>
          <p:cNvSpPr/>
          <p:nvPr/>
        </p:nvSpPr>
        <p:spPr>
          <a:xfrm flipH="1">
            <a:off x="1911600" y="4123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0" name=""/>
          <p:cNvSpPr/>
          <p:nvPr/>
        </p:nvSpPr>
        <p:spPr>
          <a:xfrm flipH="1">
            <a:off x="1897560" y="41234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1" name=""/>
          <p:cNvSpPr/>
          <p:nvPr/>
        </p:nvSpPr>
        <p:spPr>
          <a:xfrm flipH="1">
            <a:off x="1887840" y="4128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2" name=""/>
          <p:cNvSpPr/>
          <p:nvPr/>
        </p:nvSpPr>
        <p:spPr>
          <a:xfrm flipH="1">
            <a:off x="1878480" y="41281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3" name=""/>
          <p:cNvSpPr/>
          <p:nvPr/>
        </p:nvSpPr>
        <p:spPr>
          <a:xfrm flipH="1">
            <a:off x="1873440" y="4133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4" name=""/>
          <p:cNvSpPr/>
          <p:nvPr/>
        </p:nvSpPr>
        <p:spPr>
          <a:xfrm>
            <a:off x="1873440" y="4133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5" name=""/>
          <p:cNvSpPr/>
          <p:nvPr/>
        </p:nvSpPr>
        <p:spPr>
          <a:xfrm>
            <a:off x="1873440" y="4137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6" name=""/>
          <p:cNvSpPr/>
          <p:nvPr/>
        </p:nvSpPr>
        <p:spPr>
          <a:xfrm>
            <a:off x="1873440" y="414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7" name=""/>
          <p:cNvSpPr/>
          <p:nvPr/>
        </p:nvSpPr>
        <p:spPr>
          <a:xfrm>
            <a:off x="1878480" y="41472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8" name=""/>
          <p:cNvSpPr/>
          <p:nvPr/>
        </p:nvSpPr>
        <p:spPr>
          <a:xfrm>
            <a:off x="1883160" y="41522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9" name=""/>
          <p:cNvSpPr/>
          <p:nvPr/>
        </p:nvSpPr>
        <p:spPr>
          <a:xfrm>
            <a:off x="2526840" y="429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0" name=""/>
          <p:cNvSpPr/>
          <p:nvPr/>
        </p:nvSpPr>
        <p:spPr>
          <a:xfrm flipH="1">
            <a:off x="2526840" y="4299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1" name=""/>
          <p:cNvSpPr/>
          <p:nvPr/>
        </p:nvSpPr>
        <p:spPr>
          <a:xfrm flipV="1">
            <a:off x="2526840" y="4295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2" name=""/>
          <p:cNvSpPr/>
          <p:nvPr/>
        </p:nvSpPr>
        <p:spPr>
          <a:xfrm>
            <a:off x="2526840" y="4295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3" name=""/>
          <p:cNvSpPr/>
          <p:nvPr/>
        </p:nvSpPr>
        <p:spPr>
          <a:xfrm>
            <a:off x="2531520" y="4295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4" name=""/>
          <p:cNvSpPr/>
          <p:nvPr/>
        </p:nvSpPr>
        <p:spPr>
          <a:xfrm>
            <a:off x="2531520" y="4299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5" name=""/>
          <p:cNvSpPr/>
          <p:nvPr/>
        </p:nvSpPr>
        <p:spPr>
          <a:xfrm flipH="1">
            <a:off x="2526840" y="4304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6" name=""/>
          <p:cNvSpPr/>
          <p:nvPr/>
        </p:nvSpPr>
        <p:spPr>
          <a:xfrm>
            <a:off x="2526840" y="4309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7" name=""/>
          <p:cNvSpPr/>
          <p:nvPr/>
        </p:nvSpPr>
        <p:spPr>
          <a:xfrm>
            <a:off x="2526840" y="4314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8" name=""/>
          <p:cNvSpPr/>
          <p:nvPr/>
        </p:nvSpPr>
        <p:spPr>
          <a:xfrm>
            <a:off x="2526840" y="4328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9" name=""/>
          <p:cNvSpPr/>
          <p:nvPr/>
        </p:nvSpPr>
        <p:spPr>
          <a:xfrm>
            <a:off x="2526840" y="4338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0" name=""/>
          <p:cNvSpPr/>
          <p:nvPr/>
        </p:nvSpPr>
        <p:spPr>
          <a:xfrm>
            <a:off x="2526840" y="434772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1" name=""/>
          <p:cNvSpPr/>
          <p:nvPr/>
        </p:nvSpPr>
        <p:spPr>
          <a:xfrm>
            <a:off x="2526840" y="4380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2" name=""/>
          <p:cNvSpPr/>
          <p:nvPr/>
        </p:nvSpPr>
        <p:spPr>
          <a:xfrm>
            <a:off x="2526840" y="439524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3" name=""/>
          <p:cNvSpPr/>
          <p:nvPr/>
        </p:nvSpPr>
        <p:spPr>
          <a:xfrm>
            <a:off x="2531520" y="44236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4" name=""/>
          <p:cNvSpPr/>
          <p:nvPr/>
        </p:nvSpPr>
        <p:spPr>
          <a:xfrm>
            <a:off x="2536200" y="4457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5" name=""/>
          <p:cNvSpPr/>
          <p:nvPr/>
        </p:nvSpPr>
        <p:spPr>
          <a:xfrm>
            <a:off x="2540880" y="4466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6" name=""/>
          <p:cNvSpPr/>
          <p:nvPr/>
        </p:nvSpPr>
        <p:spPr>
          <a:xfrm>
            <a:off x="2540880" y="447624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7" name=""/>
          <p:cNvSpPr/>
          <p:nvPr/>
        </p:nvSpPr>
        <p:spPr>
          <a:xfrm>
            <a:off x="2550600" y="4505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8" name=""/>
          <p:cNvSpPr/>
          <p:nvPr/>
        </p:nvSpPr>
        <p:spPr>
          <a:xfrm>
            <a:off x="2631600" y="4419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9" name=""/>
          <p:cNvSpPr/>
          <p:nvPr/>
        </p:nvSpPr>
        <p:spPr>
          <a:xfrm>
            <a:off x="2631600" y="4423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0" name=""/>
          <p:cNvSpPr/>
          <p:nvPr/>
        </p:nvSpPr>
        <p:spPr>
          <a:xfrm>
            <a:off x="2636280" y="4428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1" name=""/>
          <p:cNvSpPr/>
          <p:nvPr/>
        </p:nvSpPr>
        <p:spPr>
          <a:xfrm>
            <a:off x="2636280" y="443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2" name=""/>
          <p:cNvSpPr/>
          <p:nvPr/>
        </p:nvSpPr>
        <p:spPr>
          <a:xfrm>
            <a:off x="2636280" y="4438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3" name=""/>
          <p:cNvSpPr/>
          <p:nvPr/>
        </p:nvSpPr>
        <p:spPr>
          <a:xfrm flipH="1">
            <a:off x="2631600" y="4442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4" name=""/>
          <p:cNvSpPr/>
          <p:nvPr/>
        </p:nvSpPr>
        <p:spPr>
          <a:xfrm flipH="1">
            <a:off x="2622240" y="4447800"/>
            <a:ext cx="936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5" name=""/>
          <p:cNvSpPr/>
          <p:nvPr/>
        </p:nvSpPr>
        <p:spPr>
          <a:xfrm flipH="1">
            <a:off x="2617200" y="44809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6" name=""/>
          <p:cNvSpPr/>
          <p:nvPr/>
        </p:nvSpPr>
        <p:spPr>
          <a:xfrm flipH="1">
            <a:off x="2612520" y="44906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7" name=""/>
          <p:cNvSpPr/>
          <p:nvPr/>
        </p:nvSpPr>
        <p:spPr>
          <a:xfrm flipH="1">
            <a:off x="2598120" y="450000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8" name=""/>
          <p:cNvSpPr/>
          <p:nvPr/>
        </p:nvSpPr>
        <p:spPr>
          <a:xfrm flipH="1">
            <a:off x="2593440" y="4533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9" name=""/>
          <p:cNvSpPr/>
          <p:nvPr/>
        </p:nvSpPr>
        <p:spPr>
          <a:xfrm flipH="1">
            <a:off x="2584080" y="4543200"/>
            <a:ext cx="936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0" name=""/>
          <p:cNvSpPr/>
          <p:nvPr/>
        </p:nvSpPr>
        <p:spPr>
          <a:xfrm flipH="1">
            <a:off x="2569680" y="456192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1" name=""/>
          <p:cNvSpPr/>
          <p:nvPr/>
        </p:nvSpPr>
        <p:spPr>
          <a:xfrm flipH="1">
            <a:off x="2565000" y="45810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2" name=""/>
          <p:cNvSpPr/>
          <p:nvPr/>
        </p:nvSpPr>
        <p:spPr>
          <a:xfrm flipH="1">
            <a:off x="2555280" y="45907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3" name=""/>
          <p:cNvSpPr/>
          <p:nvPr/>
        </p:nvSpPr>
        <p:spPr>
          <a:xfrm flipH="1">
            <a:off x="2550600" y="4600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4" name=""/>
          <p:cNvSpPr/>
          <p:nvPr/>
        </p:nvSpPr>
        <p:spPr>
          <a:xfrm flipH="1">
            <a:off x="2522160" y="4605120"/>
            <a:ext cx="284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5" name=""/>
          <p:cNvSpPr/>
          <p:nvPr/>
        </p:nvSpPr>
        <p:spPr>
          <a:xfrm flipH="1">
            <a:off x="2512440" y="4619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6" name=""/>
          <p:cNvSpPr/>
          <p:nvPr/>
        </p:nvSpPr>
        <p:spPr>
          <a:xfrm flipH="1" flipV="1">
            <a:off x="2488680" y="4614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7" name=""/>
          <p:cNvSpPr/>
          <p:nvPr/>
        </p:nvSpPr>
        <p:spPr>
          <a:xfrm flipH="1" flipV="1">
            <a:off x="2478960" y="4609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8" name=""/>
          <p:cNvSpPr/>
          <p:nvPr/>
        </p:nvSpPr>
        <p:spPr>
          <a:xfrm flipH="1" flipV="1">
            <a:off x="2459880" y="459540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9" name=""/>
          <p:cNvSpPr/>
          <p:nvPr/>
        </p:nvSpPr>
        <p:spPr>
          <a:xfrm flipH="1" flipV="1">
            <a:off x="2445840" y="45810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0" name=""/>
          <p:cNvSpPr/>
          <p:nvPr/>
        </p:nvSpPr>
        <p:spPr>
          <a:xfrm flipV="1">
            <a:off x="2646000" y="4881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1" name=""/>
          <p:cNvSpPr/>
          <p:nvPr/>
        </p:nvSpPr>
        <p:spPr>
          <a:xfrm>
            <a:off x="2650680" y="4881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2" name=""/>
          <p:cNvSpPr/>
          <p:nvPr/>
        </p:nvSpPr>
        <p:spPr>
          <a:xfrm flipV="1">
            <a:off x="2655360" y="4876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3" name=""/>
          <p:cNvSpPr/>
          <p:nvPr/>
        </p:nvSpPr>
        <p:spPr>
          <a:xfrm flipV="1">
            <a:off x="2655360" y="4871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4" name=""/>
          <p:cNvSpPr/>
          <p:nvPr/>
        </p:nvSpPr>
        <p:spPr>
          <a:xfrm flipV="1">
            <a:off x="2660400" y="48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5" name=""/>
          <p:cNvSpPr/>
          <p:nvPr/>
        </p:nvSpPr>
        <p:spPr>
          <a:xfrm flipV="1">
            <a:off x="2665080" y="4862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6" name=""/>
          <p:cNvSpPr/>
          <p:nvPr/>
        </p:nvSpPr>
        <p:spPr>
          <a:xfrm flipV="1">
            <a:off x="2669760" y="48528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7" name=""/>
          <p:cNvSpPr/>
          <p:nvPr/>
        </p:nvSpPr>
        <p:spPr>
          <a:xfrm flipV="1">
            <a:off x="2674440" y="48337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8" name=""/>
          <p:cNvSpPr/>
          <p:nvPr/>
        </p:nvSpPr>
        <p:spPr>
          <a:xfrm flipV="1">
            <a:off x="2693520" y="4829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9" name=""/>
          <p:cNvSpPr/>
          <p:nvPr/>
        </p:nvSpPr>
        <p:spPr>
          <a:xfrm flipV="1">
            <a:off x="2698560" y="4800600"/>
            <a:ext cx="237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0" name=""/>
          <p:cNvSpPr/>
          <p:nvPr/>
        </p:nvSpPr>
        <p:spPr>
          <a:xfrm flipV="1">
            <a:off x="2722320" y="47862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1" name=""/>
          <p:cNvSpPr/>
          <p:nvPr/>
        </p:nvSpPr>
        <p:spPr>
          <a:xfrm flipV="1">
            <a:off x="2736360" y="47764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2" name=""/>
          <p:cNvSpPr/>
          <p:nvPr/>
        </p:nvSpPr>
        <p:spPr>
          <a:xfrm flipV="1">
            <a:off x="2741400" y="47624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3" name=""/>
          <p:cNvSpPr/>
          <p:nvPr/>
        </p:nvSpPr>
        <p:spPr>
          <a:xfrm flipV="1">
            <a:off x="2750760" y="4748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4" name=""/>
          <p:cNvSpPr/>
          <p:nvPr/>
        </p:nvSpPr>
        <p:spPr>
          <a:xfrm flipV="1">
            <a:off x="2755440" y="47383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5" name=""/>
          <p:cNvSpPr/>
          <p:nvPr/>
        </p:nvSpPr>
        <p:spPr>
          <a:xfrm flipH="1" flipV="1">
            <a:off x="2750760" y="47289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6" name=""/>
          <p:cNvSpPr/>
          <p:nvPr/>
        </p:nvSpPr>
        <p:spPr>
          <a:xfrm flipH="1" flipV="1">
            <a:off x="2746080" y="4724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7" name=""/>
          <p:cNvSpPr/>
          <p:nvPr/>
        </p:nvSpPr>
        <p:spPr>
          <a:xfrm flipH="1" flipV="1">
            <a:off x="2741400" y="4714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8" name=""/>
          <p:cNvSpPr/>
          <p:nvPr/>
        </p:nvSpPr>
        <p:spPr>
          <a:xfrm flipH="1" flipV="1">
            <a:off x="2727000" y="4709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9" name=""/>
          <p:cNvSpPr/>
          <p:nvPr/>
        </p:nvSpPr>
        <p:spPr>
          <a:xfrm flipH="1">
            <a:off x="2722320" y="4709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0" name=""/>
          <p:cNvSpPr/>
          <p:nvPr/>
        </p:nvSpPr>
        <p:spPr>
          <a:xfrm flipH="1">
            <a:off x="2703240" y="47098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1" name=""/>
          <p:cNvSpPr/>
          <p:nvPr/>
        </p:nvSpPr>
        <p:spPr>
          <a:xfrm flipH="1">
            <a:off x="2698560" y="4719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2" name=""/>
          <p:cNvSpPr/>
          <p:nvPr/>
        </p:nvSpPr>
        <p:spPr>
          <a:xfrm flipH="1">
            <a:off x="2688840" y="472428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3" name=""/>
          <p:cNvSpPr/>
          <p:nvPr/>
        </p:nvSpPr>
        <p:spPr>
          <a:xfrm flipH="1">
            <a:off x="2684160" y="47433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4" name=""/>
          <p:cNvSpPr/>
          <p:nvPr/>
        </p:nvSpPr>
        <p:spPr>
          <a:xfrm>
            <a:off x="2684160" y="4757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5" name=""/>
          <p:cNvSpPr/>
          <p:nvPr/>
        </p:nvSpPr>
        <p:spPr>
          <a:xfrm>
            <a:off x="2684160" y="4767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6" name=""/>
          <p:cNvSpPr/>
          <p:nvPr/>
        </p:nvSpPr>
        <p:spPr>
          <a:xfrm>
            <a:off x="2684160" y="4776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7" name=""/>
          <p:cNvSpPr/>
          <p:nvPr/>
        </p:nvSpPr>
        <p:spPr>
          <a:xfrm>
            <a:off x="2684160" y="478620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8" name=""/>
          <p:cNvSpPr/>
          <p:nvPr/>
        </p:nvSpPr>
        <p:spPr>
          <a:xfrm>
            <a:off x="2698560" y="479556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9" name=""/>
          <p:cNvSpPr/>
          <p:nvPr/>
        </p:nvSpPr>
        <p:spPr>
          <a:xfrm>
            <a:off x="2712600" y="48006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0" name=""/>
          <p:cNvSpPr/>
          <p:nvPr/>
        </p:nvSpPr>
        <p:spPr>
          <a:xfrm flipH="1">
            <a:off x="2908080" y="4719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1" name=""/>
          <p:cNvSpPr/>
          <p:nvPr/>
        </p:nvSpPr>
        <p:spPr>
          <a:xfrm flipH="1">
            <a:off x="2903400" y="4719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2" name=""/>
          <p:cNvSpPr/>
          <p:nvPr/>
        </p:nvSpPr>
        <p:spPr>
          <a:xfrm flipH="1">
            <a:off x="2898720" y="4719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3" name=""/>
          <p:cNvSpPr/>
          <p:nvPr/>
        </p:nvSpPr>
        <p:spPr>
          <a:xfrm flipH="1">
            <a:off x="2889000" y="4719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4" name=""/>
          <p:cNvSpPr/>
          <p:nvPr/>
        </p:nvSpPr>
        <p:spPr>
          <a:xfrm flipH="1">
            <a:off x="2884320" y="4719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5" name=""/>
          <p:cNvSpPr/>
          <p:nvPr/>
        </p:nvSpPr>
        <p:spPr>
          <a:xfrm flipH="1">
            <a:off x="2855880" y="471924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6" name=""/>
          <p:cNvSpPr/>
          <p:nvPr/>
        </p:nvSpPr>
        <p:spPr>
          <a:xfrm flipH="1">
            <a:off x="2850840" y="47242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7" name=""/>
          <p:cNvSpPr/>
          <p:nvPr/>
        </p:nvSpPr>
        <p:spPr>
          <a:xfrm flipH="1">
            <a:off x="2822400" y="4728960"/>
            <a:ext cx="284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8" name=""/>
          <p:cNvSpPr/>
          <p:nvPr/>
        </p:nvSpPr>
        <p:spPr>
          <a:xfrm flipH="1">
            <a:off x="2812680" y="47383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9" name=""/>
          <p:cNvSpPr/>
          <p:nvPr/>
        </p:nvSpPr>
        <p:spPr>
          <a:xfrm flipH="1">
            <a:off x="2798640" y="474336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0" name=""/>
          <p:cNvSpPr/>
          <p:nvPr/>
        </p:nvSpPr>
        <p:spPr>
          <a:xfrm flipH="1">
            <a:off x="2788920" y="4762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1" name=""/>
          <p:cNvSpPr/>
          <p:nvPr/>
        </p:nvSpPr>
        <p:spPr>
          <a:xfrm flipH="1">
            <a:off x="2779560" y="476712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2" name=""/>
          <p:cNvSpPr/>
          <p:nvPr/>
        </p:nvSpPr>
        <p:spPr>
          <a:xfrm flipH="1">
            <a:off x="2774520" y="47908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3" name=""/>
          <p:cNvSpPr/>
          <p:nvPr/>
        </p:nvSpPr>
        <p:spPr>
          <a:xfrm flipH="1">
            <a:off x="2769840" y="48006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4" name=""/>
          <p:cNvSpPr/>
          <p:nvPr/>
        </p:nvSpPr>
        <p:spPr>
          <a:xfrm>
            <a:off x="2769840" y="4814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5" name=""/>
          <p:cNvSpPr/>
          <p:nvPr/>
        </p:nvSpPr>
        <p:spPr>
          <a:xfrm>
            <a:off x="2769840" y="4824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6" name=""/>
          <p:cNvSpPr/>
          <p:nvPr/>
        </p:nvSpPr>
        <p:spPr>
          <a:xfrm>
            <a:off x="2769840" y="48337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7" name=""/>
          <p:cNvSpPr/>
          <p:nvPr/>
        </p:nvSpPr>
        <p:spPr>
          <a:xfrm>
            <a:off x="2774520" y="48481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8" name=""/>
          <p:cNvSpPr/>
          <p:nvPr/>
        </p:nvSpPr>
        <p:spPr>
          <a:xfrm>
            <a:off x="2784240" y="48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9" name=""/>
          <p:cNvSpPr/>
          <p:nvPr/>
        </p:nvSpPr>
        <p:spPr>
          <a:xfrm>
            <a:off x="2788920" y="48718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0" name=""/>
          <p:cNvSpPr/>
          <p:nvPr/>
        </p:nvSpPr>
        <p:spPr>
          <a:xfrm>
            <a:off x="2798640" y="488160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1" name=""/>
          <p:cNvSpPr/>
          <p:nvPr/>
        </p:nvSpPr>
        <p:spPr>
          <a:xfrm>
            <a:off x="2822400" y="4890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2" name=""/>
          <p:cNvSpPr/>
          <p:nvPr/>
        </p:nvSpPr>
        <p:spPr>
          <a:xfrm>
            <a:off x="2831760" y="4890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3" name=""/>
          <p:cNvSpPr/>
          <p:nvPr/>
        </p:nvSpPr>
        <p:spPr>
          <a:xfrm flipV="1">
            <a:off x="2841480" y="4886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4" name=""/>
          <p:cNvSpPr/>
          <p:nvPr/>
        </p:nvSpPr>
        <p:spPr>
          <a:xfrm flipV="1">
            <a:off x="2850840" y="4881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5" name=""/>
          <p:cNvSpPr/>
          <p:nvPr/>
        </p:nvSpPr>
        <p:spPr>
          <a:xfrm flipV="1">
            <a:off x="2855880" y="4867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6" name=""/>
          <p:cNvSpPr/>
          <p:nvPr/>
        </p:nvSpPr>
        <p:spPr>
          <a:xfrm flipV="1">
            <a:off x="2860560" y="486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7" name=""/>
          <p:cNvSpPr/>
          <p:nvPr/>
        </p:nvSpPr>
        <p:spPr>
          <a:xfrm flipH="1" flipV="1">
            <a:off x="2850840" y="48434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8" name=""/>
          <p:cNvSpPr/>
          <p:nvPr/>
        </p:nvSpPr>
        <p:spPr>
          <a:xfrm flipH="1" flipV="1">
            <a:off x="2846160" y="4833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9" name=""/>
          <p:cNvSpPr/>
          <p:nvPr/>
        </p:nvSpPr>
        <p:spPr>
          <a:xfrm flipH="1" flipV="1">
            <a:off x="2836800" y="48243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0" name=""/>
          <p:cNvSpPr/>
          <p:nvPr/>
        </p:nvSpPr>
        <p:spPr>
          <a:xfrm flipH="1" flipV="1">
            <a:off x="2803320" y="4795560"/>
            <a:ext cx="334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1" name=""/>
          <p:cNvSpPr/>
          <p:nvPr/>
        </p:nvSpPr>
        <p:spPr>
          <a:xfrm flipV="1">
            <a:off x="3237120" y="4881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2" name=""/>
          <p:cNvSpPr/>
          <p:nvPr/>
        </p:nvSpPr>
        <p:spPr>
          <a:xfrm flipV="1">
            <a:off x="3237120" y="4871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3" name=""/>
          <p:cNvSpPr/>
          <p:nvPr/>
        </p:nvSpPr>
        <p:spPr>
          <a:xfrm flipV="1">
            <a:off x="3237120" y="4857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4" name=""/>
          <p:cNvSpPr/>
          <p:nvPr/>
        </p:nvSpPr>
        <p:spPr>
          <a:xfrm flipV="1">
            <a:off x="3237120" y="4848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5" name=""/>
          <p:cNvSpPr/>
          <p:nvPr/>
        </p:nvSpPr>
        <p:spPr>
          <a:xfrm flipV="1">
            <a:off x="3237120" y="4829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6" name=""/>
          <p:cNvSpPr/>
          <p:nvPr/>
        </p:nvSpPr>
        <p:spPr>
          <a:xfrm flipV="1">
            <a:off x="3237120" y="4814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7" name=""/>
          <p:cNvSpPr/>
          <p:nvPr/>
        </p:nvSpPr>
        <p:spPr>
          <a:xfrm flipV="1">
            <a:off x="3237120" y="4767120"/>
            <a:ext cx="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8" name=""/>
          <p:cNvSpPr/>
          <p:nvPr/>
        </p:nvSpPr>
        <p:spPr>
          <a:xfrm flipV="1">
            <a:off x="3237120" y="4757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9" name=""/>
          <p:cNvSpPr/>
          <p:nvPr/>
        </p:nvSpPr>
        <p:spPr>
          <a:xfrm flipV="1">
            <a:off x="3237120" y="47433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0" name=""/>
          <p:cNvSpPr/>
          <p:nvPr/>
        </p:nvSpPr>
        <p:spPr>
          <a:xfrm flipV="1">
            <a:off x="3237120" y="4714560"/>
            <a:ext cx="144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1" name=""/>
          <p:cNvSpPr/>
          <p:nvPr/>
        </p:nvSpPr>
        <p:spPr>
          <a:xfrm flipV="1">
            <a:off x="3251520" y="4705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2" name=""/>
          <p:cNvSpPr/>
          <p:nvPr/>
        </p:nvSpPr>
        <p:spPr>
          <a:xfrm flipV="1">
            <a:off x="3256200" y="46954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3" name=""/>
          <p:cNvSpPr/>
          <p:nvPr/>
        </p:nvSpPr>
        <p:spPr>
          <a:xfrm flipV="1">
            <a:off x="3270600" y="4690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4" name=""/>
          <p:cNvSpPr/>
          <p:nvPr/>
        </p:nvSpPr>
        <p:spPr>
          <a:xfrm>
            <a:off x="3275280" y="4690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5" name=""/>
          <p:cNvSpPr/>
          <p:nvPr/>
        </p:nvSpPr>
        <p:spPr>
          <a:xfrm>
            <a:off x="3284640" y="4690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6" name=""/>
          <p:cNvSpPr/>
          <p:nvPr/>
        </p:nvSpPr>
        <p:spPr>
          <a:xfrm flipH="1">
            <a:off x="3299040" y="476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7" name=""/>
          <p:cNvSpPr/>
          <p:nvPr/>
        </p:nvSpPr>
        <p:spPr>
          <a:xfrm flipH="1">
            <a:off x="3289680" y="4767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8" name=""/>
          <p:cNvSpPr/>
          <p:nvPr/>
        </p:nvSpPr>
        <p:spPr>
          <a:xfrm flipH="1">
            <a:off x="3279960" y="4771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9" name=""/>
          <p:cNvSpPr/>
          <p:nvPr/>
        </p:nvSpPr>
        <p:spPr>
          <a:xfrm flipH="1">
            <a:off x="3270600" y="4771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0" name=""/>
          <p:cNvSpPr/>
          <p:nvPr/>
        </p:nvSpPr>
        <p:spPr>
          <a:xfrm flipH="1">
            <a:off x="3260880" y="4776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1" name=""/>
          <p:cNvSpPr/>
          <p:nvPr/>
        </p:nvSpPr>
        <p:spPr>
          <a:xfrm flipH="1">
            <a:off x="3251520" y="477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2" name=""/>
          <p:cNvSpPr/>
          <p:nvPr/>
        </p:nvSpPr>
        <p:spPr>
          <a:xfrm flipH="1">
            <a:off x="3241800" y="4776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3" name=""/>
          <p:cNvSpPr/>
          <p:nvPr/>
        </p:nvSpPr>
        <p:spPr>
          <a:xfrm flipH="1">
            <a:off x="3232440" y="477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4" name=""/>
          <p:cNvSpPr/>
          <p:nvPr/>
        </p:nvSpPr>
        <p:spPr>
          <a:xfrm flipH="1">
            <a:off x="3222720" y="47764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5" name=""/>
          <p:cNvSpPr/>
          <p:nvPr/>
        </p:nvSpPr>
        <p:spPr>
          <a:xfrm flipH="1">
            <a:off x="3213360" y="4781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6" name=""/>
          <p:cNvSpPr/>
          <p:nvPr/>
        </p:nvSpPr>
        <p:spPr>
          <a:xfrm flipH="1">
            <a:off x="3203640" y="4781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7" name=""/>
          <p:cNvSpPr/>
          <p:nvPr/>
        </p:nvSpPr>
        <p:spPr>
          <a:xfrm flipH="1">
            <a:off x="3194280" y="4781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8" name=""/>
          <p:cNvSpPr/>
          <p:nvPr/>
        </p:nvSpPr>
        <p:spPr>
          <a:xfrm flipH="1">
            <a:off x="3179880" y="47862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9" name=""/>
          <p:cNvSpPr/>
          <p:nvPr/>
        </p:nvSpPr>
        <p:spPr>
          <a:xfrm>
            <a:off x="3341880" y="4829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0" name=""/>
          <p:cNvSpPr/>
          <p:nvPr/>
        </p:nvSpPr>
        <p:spPr>
          <a:xfrm>
            <a:off x="3341880" y="4838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1" name=""/>
          <p:cNvSpPr/>
          <p:nvPr/>
        </p:nvSpPr>
        <p:spPr>
          <a:xfrm>
            <a:off x="3341880" y="4848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2" name=""/>
          <p:cNvSpPr/>
          <p:nvPr/>
        </p:nvSpPr>
        <p:spPr>
          <a:xfrm>
            <a:off x="3341880" y="4852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3" name=""/>
          <p:cNvSpPr/>
          <p:nvPr/>
        </p:nvSpPr>
        <p:spPr>
          <a:xfrm>
            <a:off x="3346920" y="4862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4" name=""/>
          <p:cNvSpPr/>
          <p:nvPr/>
        </p:nvSpPr>
        <p:spPr>
          <a:xfrm>
            <a:off x="3346920" y="48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5" name=""/>
          <p:cNvSpPr/>
          <p:nvPr/>
        </p:nvSpPr>
        <p:spPr>
          <a:xfrm>
            <a:off x="3346920" y="4876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6" name=""/>
          <p:cNvSpPr/>
          <p:nvPr/>
        </p:nvSpPr>
        <p:spPr>
          <a:xfrm flipV="1">
            <a:off x="3351600" y="4886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7" name=""/>
          <p:cNvSpPr/>
          <p:nvPr/>
        </p:nvSpPr>
        <p:spPr>
          <a:xfrm>
            <a:off x="3341880" y="47383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8" name=""/>
          <p:cNvSpPr/>
          <p:nvPr/>
        </p:nvSpPr>
        <p:spPr>
          <a:xfrm>
            <a:off x="3346920" y="4743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9" name=""/>
          <p:cNvSpPr/>
          <p:nvPr/>
        </p:nvSpPr>
        <p:spPr>
          <a:xfrm>
            <a:off x="3346920" y="4748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0" name=""/>
          <p:cNvSpPr/>
          <p:nvPr/>
        </p:nvSpPr>
        <p:spPr>
          <a:xfrm>
            <a:off x="3351600" y="4752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1" name=""/>
          <p:cNvSpPr/>
          <p:nvPr/>
        </p:nvSpPr>
        <p:spPr>
          <a:xfrm>
            <a:off x="3470760" y="4667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2" name=""/>
          <p:cNvSpPr/>
          <p:nvPr/>
        </p:nvSpPr>
        <p:spPr>
          <a:xfrm>
            <a:off x="3470760" y="467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3" name=""/>
          <p:cNvSpPr/>
          <p:nvPr/>
        </p:nvSpPr>
        <p:spPr>
          <a:xfrm>
            <a:off x="3470760" y="4676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4" name=""/>
          <p:cNvSpPr/>
          <p:nvPr/>
        </p:nvSpPr>
        <p:spPr>
          <a:xfrm>
            <a:off x="3470760" y="4681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5" name=""/>
          <p:cNvSpPr/>
          <p:nvPr/>
        </p:nvSpPr>
        <p:spPr>
          <a:xfrm>
            <a:off x="3470760" y="4686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6" name=""/>
          <p:cNvSpPr/>
          <p:nvPr/>
        </p:nvSpPr>
        <p:spPr>
          <a:xfrm flipH="1">
            <a:off x="3466080" y="4690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7" name=""/>
          <p:cNvSpPr/>
          <p:nvPr/>
        </p:nvSpPr>
        <p:spPr>
          <a:xfrm flipH="1">
            <a:off x="3461040" y="4695480"/>
            <a:ext cx="5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8" name=""/>
          <p:cNvSpPr/>
          <p:nvPr/>
        </p:nvSpPr>
        <p:spPr>
          <a:xfrm flipH="1">
            <a:off x="3456360" y="4724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9" name=""/>
          <p:cNvSpPr/>
          <p:nvPr/>
        </p:nvSpPr>
        <p:spPr>
          <a:xfrm flipH="1">
            <a:off x="3451680" y="4733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0" name=""/>
          <p:cNvSpPr/>
          <p:nvPr/>
        </p:nvSpPr>
        <p:spPr>
          <a:xfrm flipH="1">
            <a:off x="3447000" y="474804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1" name=""/>
          <p:cNvSpPr/>
          <p:nvPr/>
        </p:nvSpPr>
        <p:spPr>
          <a:xfrm>
            <a:off x="3447000" y="478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2" name=""/>
          <p:cNvSpPr/>
          <p:nvPr/>
        </p:nvSpPr>
        <p:spPr>
          <a:xfrm>
            <a:off x="3447000" y="479556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3" name=""/>
          <p:cNvSpPr/>
          <p:nvPr/>
        </p:nvSpPr>
        <p:spPr>
          <a:xfrm>
            <a:off x="3447000" y="4829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4" name=""/>
          <p:cNvSpPr/>
          <p:nvPr/>
        </p:nvSpPr>
        <p:spPr>
          <a:xfrm>
            <a:off x="3447000" y="4838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5" name=""/>
          <p:cNvSpPr/>
          <p:nvPr/>
        </p:nvSpPr>
        <p:spPr>
          <a:xfrm>
            <a:off x="3447000" y="48481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6" name=""/>
          <p:cNvSpPr/>
          <p:nvPr/>
        </p:nvSpPr>
        <p:spPr>
          <a:xfrm flipH="1">
            <a:off x="3604320" y="470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7" name=""/>
          <p:cNvSpPr/>
          <p:nvPr/>
        </p:nvSpPr>
        <p:spPr>
          <a:xfrm>
            <a:off x="3604320" y="4700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8" name=""/>
          <p:cNvSpPr/>
          <p:nvPr/>
        </p:nvSpPr>
        <p:spPr>
          <a:xfrm>
            <a:off x="3604320" y="4705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9" name=""/>
          <p:cNvSpPr/>
          <p:nvPr/>
        </p:nvSpPr>
        <p:spPr>
          <a:xfrm>
            <a:off x="3604320" y="4709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0" name=""/>
          <p:cNvSpPr/>
          <p:nvPr/>
        </p:nvSpPr>
        <p:spPr>
          <a:xfrm flipH="1">
            <a:off x="3599280" y="4714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1" name=""/>
          <p:cNvSpPr/>
          <p:nvPr/>
        </p:nvSpPr>
        <p:spPr>
          <a:xfrm>
            <a:off x="3599280" y="47192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2" name=""/>
          <p:cNvSpPr/>
          <p:nvPr/>
        </p:nvSpPr>
        <p:spPr>
          <a:xfrm flipH="1">
            <a:off x="3594600" y="4738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3" name=""/>
          <p:cNvSpPr/>
          <p:nvPr/>
        </p:nvSpPr>
        <p:spPr>
          <a:xfrm flipH="1">
            <a:off x="3589920" y="4748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4" name=""/>
          <p:cNvSpPr/>
          <p:nvPr/>
        </p:nvSpPr>
        <p:spPr>
          <a:xfrm>
            <a:off x="3589920" y="47574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5" name=""/>
          <p:cNvSpPr/>
          <p:nvPr/>
        </p:nvSpPr>
        <p:spPr>
          <a:xfrm flipH="1">
            <a:off x="3585240" y="47718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6" name=""/>
          <p:cNvSpPr/>
          <p:nvPr/>
        </p:nvSpPr>
        <p:spPr>
          <a:xfrm>
            <a:off x="3585240" y="4795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7" name=""/>
          <p:cNvSpPr/>
          <p:nvPr/>
        </p:nvSpPr>
        <p:spPr>
          <a:xfrm flipH="1">
            <a:off x="3580200" y="4809960"/>
            <a:ext cx="5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8" name=""/>
          <p:cNvSpPr/>
          <p:nvPr/>
        </p:nvSpPr>
        <p:spPr>
          <a:xfrm>
            <a:off x="3580200" y="48387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9" name=""/>
          <p:cNvSpPr/>
          <p:nvPr/>
        </p:nvSpPr>
        <p:spPr>
          <a:xfrm>
            <a:off x="3580200" y="4852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0" name=""/>
          <p:cNvSpPr/>
          <p:nvPr/>
        </p:nvSpPr>
        <p:spPr>
          <a:xfrm>
            <a:off x="3580200" y="48672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1" name=""/>
          <p:cNvSpPr/>
          <p:nvPr/>
        </p:nvSpPr>
        <p:spPr>
          <a:xfrm>
            <a:off x="3585240" y="4876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2" name=""/>
          <p:cNvSpPr/>
          <p:nvPr/>
        </p:nvSpPr>
        <p:spPr>
          <a:xfrm>
            <a:off x="3589920" y="4886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3" name=""/>
          <p:cNvSpPr/>
          <p:nvPr/>
        </p:nvSpPr>
        <p:spPr>
          <a:xfrm>
            <a:off x="3594600" y="4890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4" name=""/>
          <p:cNvSpPr/>
          <p:nvPr/>
        </p:nvSpPr>
        <p:spPr>
          <a:xfrm flipV="1">
            <a:off x="3599280" y="48816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5" name=""/>
          <p:cNvSpPr/>
          <p:nvPr/>
        </p:nvSpPr>
        <p:spPr>
          <a:xfrm flipH="1">
            <a:off x="3599280" y="4790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6" name=""/>
          <p:cNvSpPr/>
          <p:nvPr/>
        </p:nvSpPr>
        <p:spPr>
          <a:xfrm flipH="1" flipV="1">
            <a:off x="3589920" y="47862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7" name=""/>
          <p:cNvSpPr/>
          <p:nvPr/>
        </p:nvSpPr>
        <p:spPr>
          <a:xfrm flipH="1">
            <a:off x="3585240" y="478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8" name=""/>
          <p:cNvSpPr/>
          <p:nvPr/>
        </p:nvSpPr>
        <p:spPr>
          <a:xfrm flipH="1">
            <a:off x="3575520" y="4786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9" name=""/>
          <p:cNvSpPr/>
          <p:nvPr/>
        </p:nvSpPr>
        <p:spPr>
          <a:xfrm flipH="1">
            <a:off x="3566160" y="4786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0" name=""/>
          <p:cNvSpPr/>
          <p:nvPr/>
        </p:nvSpPr>
        <p:spPr>
          <a:xfrm flipH="1">
            <a:off x="3556440" y="4786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1" name=""/>
          <p:cNvSpPr/>
          <p:nvPr/>
        </p:nvSpPr>
        <p:spPr>
          <a:xfrm flipH="1">
            <a:off x="3542400" y="47862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2" name=""/>
          <p:cNvSpPr/>
          <p:nvPr/>
        </p:nvSpPr>
        <p:spPr>
          <a:xfrm flipH="1">
            <a:off x="3532680" y="4786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3" name=""/>
          <p:cNvSpPr/>
          <p:nvPr/>
        </p:nvSpPr>
        <p:spPr>
          <a:xfrm flipH="1">
            <a:off x="3528000" y="478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4" name=""/>
          <p:cNvSpPr/>
          <p:nvPr/>
        </p:nvSpPr>
        <p:spPr>
          <a:xfrm flipH="1">
            <a:off x="3523320" y="478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5" name=""/>
          <p:cNvSpPr/>
          <p:nvPr/>
        </p:nvSpPr>
        <p:spPr>
          <a:xfrm>
            <a:off x="3632760" y="48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6" name=""/>
          <p:cNvSpPr/>
          <p:nvPr/>
        </p:nvSpPr>
        <p:spPr>
          <a:xfrm>
            <a:off x="3637440" y="4829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7" name=""/>
          <p:cNvSpPr/>
          <p:nvPr/>
        </p:nvSpPr>
        <p:spPr>
          <a:xfrm>
            <a:off x="3642480" y="48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8" name=""/>
          <p:cNvSpPr/>
          <p:nvPr/>
        </p:nvSpPr>
        <p:spPr>
          <a:xfrm flipV="1">
            <a:off x="3647160" y="4824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9" name=""/>
          <p:cNvSpPr/>
          <p:nvPr/>
        </p:nvSpPr>
        <p:spPr>
          <a:xfrm>
            <a:off x="3656520" y="4824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0" name=""/>
          <p:cNvSpPr/>
          <p:nvPr/>
        </p:nvSpPr>
        <p:spPr>
          <a:xfrm flipV="1">
            <a:off x="3666240" y="48196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1" name=""/>
          <p:cNvSpPr/>
          <p:nvPr/>
        </p:nvSpPr>
        <p:spPr>
          <a:xfrm flipV="1">
            <a:off x="3675600" y="480996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2" name=""/>
          <p:cNvSpPr/>
          <p:nvPr/>
        </p:nvSpPr>
        <p:spPr>
          <a:xfrm flipV="1">
            <a:off x="3709080" y="4805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3" name=""/>
          <p:cNvSpPr/>
          <p:nvPr/>
        </p:nvSpPr>
        <p:spPr>
          <a:xfrm flipV="1">
            <a:off x="3718800" y="480060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4" name=""/>
          <p:cNvSpPr/>
          <p:nvPr/>
        </p:nvSpPr>
        <p:spPr>
          <a:xfrm flipV="1">
            <a:off x="3737520" y="47908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5" name=""/>
          <p:cNvSpPr/>
          <p:nvPr/>
        </p:nvSpPr>
        <p:spPr>
          <a:xfrm flipV="1">
            <a:off x="3751920" y="478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6" name=""/>
          <p:cNvSpPr/>
          <p:nvPr/>
        </p:nvSpPr>
        <p:spPr>
          <a:xfrm flipV="1">
            <a:off x="3756600" y="4781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7" name=""/>
          <p:cNvSpPr/>
          <p:nvPr/>
        </p:nvSpPr>
        <p:spPr>
          <a:xfrm flipV="1">
            <a:off x="3761640" y="4776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8" name=""/>
          <p:cNvSpPr/>
          <p:nvPr/>
        </p:nvSpPr>
        <p:spPr>
          <a:xfrm flipV="1">
            <a:off x="3761640" y="4767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9" name=""/>
          <p:cNvSpPr/>
          <p:nvPr/>
        </p:nvSpPr>
        <p:spPr>
          <a:xfrm flipH="1" flipV="1">
            <a:off x="3756600" y="4762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0" name=""/>
          <p:cNvSpPr/>
          <p:nvPr/>
        </p:nvSpPr>
        <p:spPr>
          <a:xfrm flipH="1" flipV="1">
            <a:off x="3747240" y="47527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1" name=""/>
          <p:cNvSpPr/>
          <p:nvPr/>
        </p:nvSpPr>
        <p:spPr>
          <a:xfrm flipH="1">
            <a:off x="3742560" y="47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2" name=""/>
          <p:cNvSpPr/>
          <p:nvPr/>
        </p:nvSpPr>
        <p:spPr>
          <a:xfrm flipH="1" flipV="1">
            <a:off x="3732840" y="4748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3" name=""/>
          <p:cNvSpPr/>
          <p:nvPr/>
        </p:nvSpPr>
        <p:spPr>
          <a:xfrm flipH="1">
            <a:off x="3718800" y="47480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4" name=""/>
          <p:cNvSpPr/>
          <p:nvPr/>
        </p:nvSpPr>
        <p:spPr>
          <a:xfrm flipH="1">
            <a:off x="3713760" y="4752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5" name=""/>
          <p:cNvSpPr/>
          <p:nvPr/>
        </p:nvSpPr>
        <p:spPr>
          <a:xfrm flipH="1">
            <a:off x="3704400" y="47574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6" name=""/>
          <p:cNvSpPr/>
          <p:nvPr/>
        </p:nvSpPr>
        <p:spPr>
          <a:xfrm flipH="1">
            <a:off x="3699720" y="476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7" name=""/>
          <p:cNvSpPr/>
          <p:nvPr/>
        </p:nvSpPr>
        <p:spPr>
          <a:xfrm flipH="1">
            <a:off x="3694680" y="4771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8" name=""/>
          <p:cNvSpPr/>
          <p:nvPr/>
        </p:nvSpPr>
        <p:spPr>
          <a:xfrm>
            <a:off x="3694680" y="47815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9" name=""/>
          <p:cNvSpPr/>
          <p:nvPr/>
        </p:nvSpPr>
        <p:spPr>
          <a:xfrm>
            <a:off x="3694680" y="4795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0" name=""/>
          <p:cNvSpPr/>
          <p:nvPr/>
        </p:nvSpPr>
        <p:spPr>
          <a:xfrm>
            <a:off x="3694680" y="480528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1" name=""/>
          <p:cNvSpPr/>
          <p:nvPr/>
        </p:nvSpPr>
        <p:spPr>
          <a:xfrm>
            <a:off x="3704400" y="48290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2" name=""/>
          <p:cNvSpPr/>
          <p:nvPr/>
        </p:nvSpPr>
        <p:spPr>
          <a:xfrm>
            <a:off x="3713760" y="483876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3" name=""/>
          <p:cNvSpPr/>
          <p:nvPr/>
        </p:nvSpPr>
        <p:spPr>
          <a:xfrm>
            <a:off x="3732840" y="48528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4" name=""/>
          <p:cNvSpPr/>
          <p:nvPr/>
        </p:nvSpPr>
        <p:spPr>
          <a:xfrm>
            <a:off x="3747240" y="4857480"/>
            <a:ext cx="475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5" name=""/>
          <p:cNvSpPr/>
          <p:nvPr/>
        </p:nvSpPr>
        <p:spPr>
          <a:xfrm>
            <a:off x="3866400" y="4790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6" name=""/>
          <p:cNvSpPr/>
          <p:nvPr/>
        </p:nvSpPr>
        <p:spPr>
          <a:xfrm>
            <a:off x="3871080" y="4790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7" name=""/>
          <p:cNvSpPr/>
          <p:nvPr/>
        </p:nvSpPr>
        <p:spPr>
          <a:xfrm>
            <a:off x="3871080" y="47955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8" name=""/>
          <p:cNvSpPr/>
          <p:nvPr/>
        </p:nvSpPr>
        <p:spPr>
          <a:xfrm>
            <a:off x="3876120" y="4800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9" name=""/>
          <p:cNvSpPr/>
          <p:nvPr/>
        </p:nvSpPr>
        <p:spPr>
          <a:xfrm>
            <a:off x="3876120" y="4805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0" name=""/>
          <p:cNvSpPr/>
          <p:nvPr/>
        </p:nvSpPr>
        <p:spPr>
          <a:xfrm>
            <a:off x="3880800" y="48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1" name=""/>
          <p:cNvSpPr/>
          <p:nvPr/>
        </p:nvSpPr>
        <p:spPr>
          <a:xfrm>
            <a:off x="3880800" y="4814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2" name=""/>
          <p:cNvSpPr/>
          <p:nvPr/>
        </p:nvSpPr>
        <p:spPr>
          <a:xfrm>
            <a:off x="3885480" y="48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3" name=""/>
          <p:cNvSpPr/>
          <p:nvPr/>
        </p:nvSpPr>
        <p:spPr>
          <a:xfrm>
            <a:off x="3885480" y="4833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4" name=""/>
          <p:cNvSpPr/>
          <p:nvPr/>
        </p:nvSpPr>
        <p:spPr>
          <a:xfrm>
            <a:off x="3885480" y="48434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5" name=""/>
          <p:cNvSpPr/>
          <p:nvPr/>
        </p:nvSpPr>
        <p:spPr>
          <a:xfrm flipH="1">
            <a:off x="3880800" y="4857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6" name=""/>
          <p:cNvSpPr/>
          <p:nvPr/>
        </p:nvSpPr>
        <p:spPr>
          <a:xfrm>
            <a:off x="3880800" y="486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7" name=""/>
          <p:cNvSpPr/>
          <p:nvPr/>
        </p:nvSpPr>
        <p:spPr>
          <a:xfrm flipH="1">
            <a:off x="3876120" y="4867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8" name=""/>
          <p:cNvSpPr/>
          <p:nvPr/>
        </p:nvSpPr>
        <p:spPr>
          <a:xfrm flipH="1" flipV="1">
            <a:off x="3871080" y="4871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9" name=""/>
          <p:cNvSpPr/>
          <p:nvPr/>
        </p:nvSpPr>
        <p:spPr>
          <a:xfrm flipH="1" flipV="1">
            <a:off x="3866400" y="48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0" name=""/>
          <p:cNvSpPr/>
          <p:nvPr/>
        </p:nvSpPr>
        <p:spPr>
          <a:xfrm flipV="1">
            <a:off x="3866400" y="4862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1" name=""/>
          <p:cNvSpPr/>
          <p:nvPr/>
        </p:nvSpPr>
        <p:spPr>
          <a:xfrm flipV="1">
            <a:off x="3866400" y="4857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2" name=""/>
          <p:cNvSpPr/>
          <p:nvPr/>
        </p:nvSpPr>
        <p:spPr>
          <a:xfrm flipV="1">
            <a:off x="3866400" y="48337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3" name=""/>
          <p:cNvSpPr/>
          <p:nvPr/>
        </p:nvSpPr>
        <p:spPr>
          <a:xfrm flipV="1">
            <a:off x="3866400" y="4824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4" name=""/>
          <p:cNvSpPr/>
          <p:nvPr/>
        </p:nvSpPr>
        <p:spPr>
          <a:xfrm flipV="1">
            <a:off x="3866400" y="4814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5" name=""/>
          <p:cNvSpPr/>
          <p:nvPr/>
        </p:nvSpPr>
        <p:spPr>
          <a:xfrm flipV="1">
            <a:off x="3871080" y="479088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6" name=""/>
          <p:cNvSpPr/>
          <p:nvPr/>
        </p:nvSpPr>
        <p:spPr>
          <a:xfrm flipV="1">
            <a:off x="3880800" y="4781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7" name=""/>
          <p:cNvSpPr/>
          <p:nvPr/>
        </p:nvSpPr>
        <p:spPr>
          <a:xfrm flipV="1">
            <a:off x="3885480" y="47718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8" name=""/>
          <p:cNvSpPr/>
          <p:nvPr/>
        </p:nvSpPr>
        <p:spPr>
          <a:xfrm flipV="1">
            <a:off x="3894840" y="4767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9" name=""/>
          <p:cNvSpPr/>
          <p:nvPr/>
        </p:nvSpPr>
        <p:spPr>
          <a:xfrm>
            <a:off x="3899880" y="4767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0" name=""/>
          <p:cNvSpPr/>
          <p:nvPr/>
        </p:nvSpPr>
        <p:spPr>
          <a:xfrm>
            <a:off x="3918960" y="4767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1" name=""/>
          <p:cNvSpPr/>
          <p:nvPr/>
        </p:nvSpPr>
        <p:spPr>
          <a:xfrm flipH="1">
            <a:off x="4128480" y="4767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2" name=""/>
          <p:cNvSpPr/>
          <p:nvPr/>
        </p:nvSpPr>
        <p:spPr>
          <a:xfrm flipH="1">
            <a:off x="4123800" y="476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3" name=""/>
          <p:cNvSpPr/>
          <p:nvPr/>
        </p:nvSpPr>
        <p:spPr>
          <a:xfrm flipH="1">
            <a:off x="4114440" y="476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4" name=""/>
          <p:cNvSpPr/>
          <p:nvPr/>
        </p:nvSpPr>
        <p:spPr>
          <a:xfrm flipH="1">
            <a:off x="4104720" y="4767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5" name=""/>
          <p:cNvSpPr/>
          <p:nvPr/>
        </p:nvSpPr>
        <p:spPr>
          <a:xfrm flipH="1">
            <a:off x="4095360" y="4771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6" name=""/>
          <p:cNvSpPr/>
          <p:nvPr/>
        </p:nvSpPr>
        <p:spPr>
          <a:xfrm flipH="1">
            <a:off x="4080960" y="4771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7" name=""/>
          <p:cNvSpPr/>
          <p:nvPr/>
        </p:nvSpPr>
        <p:spPr>
          <a:xfrm flipH="1">
            <a:off x="4033440" y="4771800"/>
            <a:ext cx="475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8" name=""/>
          <p:cNvSpPr/>
          <p:nvPr/>
        </p:nvSpPr>
        <p:spPr>
          <a:xfrm flipH="1">
            <a:off x="4019040" y="4776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9" name=""/>
          <p:cNvSpPr/>
          <p:nvPr/>
        </p:nvSpPr>
        <p:spPr>
          <a:xfrm flipH="1">
            <a:off x="3985560" y="477648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0" name=""/>
          <p:cNvSpPr/>
          <p:nvPr/>
        </p:nvSpPr>
        <p:spPr>
          <a:xfrm flipH="1">
            <a:off x="3976200" y="477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1" name=""/>
          <p:cNvSpPr/>
          <p:nvPr/>
        </p:nvSpPr>
        <p:spPr>
          <a:xfrm flipH="1">
            <a:off x="3961800" y="47764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2" name=""/>
          <p:cNvSpPr/>
          <p:nvPr/>
        </p:nvSpPr>
        <p:spPr>
          <a:xfrm>
            <a:off x="3961800" y="478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3" name=""/>
          <p:cNvSpPr/>
          <p:nvPr/>
        </p:nvSpPr>
        <p:spPr>
          <a:xfrm>
            <a:off x="3961800" y="4790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4" name=""/>
          <p:cNvSpPr/>
          <p:nvPr/>
        </p:nvSpPr>
        <p:spPr>
          <a:xfrm>
            <a:off x="3966480" y="4800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5" name=""/>
          <p:cNvSpPr/>
          <p:nvPr/>
        </p:nvSpPr>
        <p:spPr>
          <a:xfrm>
            <a:off x="3971160" y="4805280"/>
            <a:ext cx="288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6" name=""/>
          <p:cNvSpPr/>
          <p:nvPr/>
        </p:nvSpPr>
        <p:spPr>
          <a:xfrm>
            <a:off x="3999960" y="48290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7" name=""/>
          <p:cNvSpPr/>
          <p:nvPr/>
        </p:nvSpPr>
        <p:spPr>
          <a:xfrm>
            <a:off x="4009320" y="4838760"/>
            <a:ext cx="190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8" name=""/>
          <p:cNvSpPr/>
          <p:nvPr/>
        </p:nvSpPr>
        <p:spPr>
          <a:xfrm>
            <a:off x="4028400" y="48574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9" name=""/>
          <p:cNvSpPr/>
          <p:nvPr/>
        </p:nvSpPr>
        <p:spPr>
          <a:xfrm>
            <a:off x="4038120" y="4867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0" name=""/>
          <p:cNvSpPr/>
          <p:nvPr/>
        </p:nvSpPr>
        <p:spPr>
          <a:xfrm>
            <a:off x="4042800" y="48765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1" name=""/>
          <p:cNvSpPr/>
          <p:nvPr/>
        </p:nvSpPr>
        <p:spPr>
          <a:xfrm>
            <a:off x="4047480" y="4895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2" name=""/>
          <p:cNvSpPr/>
          <p:nvPr/>
        </p:nvSpPr>
        <p:spPr>
          <a:xfrm flipH="1">
            <a:off x="4042800" y="4905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3" name=""/>
          <p:cNvSpPr/>
          <p:nvPr/>
        </p:nvSpPr>
        <p:spPr>
          <a:xfrm flipH="1">
            <a:off x="4019040" y="491004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4" name=""/>
          <p:cNvSpPr/>
          <p:nvPr/>
        </p:nvSpPr>
        <p:spPr>
          <a:xfrm flipH="1">
            <a:off x="4004640" y="4929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5" name=""/>
          <p:cNvSpPr/>
          <p:nvPr/>
        </p:nvSpPr>
        <p:spPr>
          <a:xfrm flipH="1">
            <a:off x="3980880" y="49291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6" name=""/>
          <p:cNvSpPr/>
          <p:nvPr/>
        </p:nvSpPr>
        <p:spPr>
          <a:xfrm flipH="1">
            <a:off x="3966480" y="4933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7" name=""/>
          <p:cNvSpPr/>
          <p:nvPr/>
        </p:nvSpPr>
        <p:spPr>
          <a:xfrm flipH="1" flipV="1">
            <a:off x="3938040" y="49291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8" name=""/>
          <p:cNvSpPr/>
          <p:nvPr/>
        </p:nvSpPr>
        <p:spPr>
          <a:xfrm flipV="1">
            <a:off x="222624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9" name=""/>
          <p:cNvSpPr/>
          <p:nvPr/>
        </p:nvSpPr>
        <p:spPr>
          <a:xfrm flipH="1">
            <a:off x="2221560" y="2764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0" name=""/>
          <p:cNvSpPr/>
          <p:nvPr/>
        </p:nvSpPr>
        <p:spPr>
          <a:xfrm flipH="1">
            <a:off x="2216880" y="2764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1" name=""/>
          <p:cNvSpPr/>
          <p:nvPr/>
        </p:nvSpPr>
        <p:spPr>
          <a:xfrm flipV="1">
            <a:off x="221688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2" name=""/>
          <p:cNvSpPr/>
          <p:nvPr/>
        </p:nvSpPr>
        <p:spPr>
          <a:xfrm flipH="1">
            <a:off x="2212200" y="2760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3" name=""/>
          <p:cNvSpPr/>
          <p:nvPr/>
        </p:nvSpPr>
        <p:spPr>
          <a:xfrm flipH="1">
            <a:off x="2207160" y="2760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4" name=""/>
          <p:cNvSpPr/>
          <p:nvPr/>
        </p:nvSpPr>
        <p:spPr>
          <a:xfrm>
            <a:off x="2207160" y="276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5" name=""/>
          <p:cNvSpPr/>
          <p:nvPr/>
        </p:nvSpPr>
        <p:spPr>
          <a:xfrm flipH="1">
            <a:off x="2202480" y="2764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6" name=""/>
          <p:cNvSpPr/>
          <p:nvPr/>
        </p:nvSpPr>
        <p:spPr>
          <a:xfrm flipH="1">
            <a:off x="2193120" y="2764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7" name=""/>
          <p:cNvSpPr/>
          <p:nvPr/>
        </p:nvSpPr>
        <p:spPr>
          <a:xfrm flipH="1">
            <a:off x="2188440" y="2764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8" name=""/>
          <p:cNvSpPr/>
          <p:nvPr/>
        </p:nvSpPr>
        <p:spPr>
          <a:xfrm flipH="1">
            <a:off x="2183400" y="2769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9" name=""/>
          <p:cNvSpPr/>
          <p:nvPr/>
        </p:nvSpPr>
        <p:spPr>
          <a:xfrm flipH="1">
            <a:off x="2159640" y="276984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0" name=""/>
          <p:cNvSpPr/>
          <p:nvPr/>
        </p:nvSpPr>
        <p:spPr>
          <a:xfrm flipH="1">
            <a:off x="2154960" y="2779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1" name=""/>
          <p:cNvSpPr/>
          <p:nvPr/>
        </p:nvSpPr>
        <p:spPr>
          <a:xfrm flipH="1">
            <a:off x="2140560" y="27792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2" name=""/>
          <p:cNvSpPr/>
          <p:nvPr/>
        </p:nvSpPr>
        <p:spPr>
          <a:xfrm flipH="1">
            <a:off x="2135880" y="2783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3" name=""/>
          <p:cNvSpPr/>
          <p:nvPr/>
        </p:nvSpPr>
        <p:spPr>
          <a:xfrm flipH="1">
            <a:off x="2126160" y="27889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4" name=""/>
          <p:cNvSpPr/>
          <p:nvPr/>
        </p:nvSpPr>
        <p:spPr>
          <a:xfrm flipH="1">
            <a:off x="2121480" y="2798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5" name=""/>
          <p:cNvSpPr/>
          <p:nvPr/>
        </p:nvSpPr>
        <p:spPr>
          <a:xfrm flipH="1">
            <a:off x="2107080" y="27982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6" name=""/>
          <p:cNvSpPr/>
          <p:nvPr/>
        </p:nvSpPr>
        <p:spPr>
          <a:xfrm flipH="1">
            <a:off x="2102400" y="2807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7" name=""/>
          <p:cNvSpPr/>
          <p:nvPr/>
        </p:nvSpPr>
        <p:spPr>
          <a:xfrm flipH="1">
            <a:off x="2088000" y="281268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8" name=""/>
          <p:cNvSpPr/>
          <p:nvPr/>
        </p:nvSpPr>
        <p:spPr>
          <a:xfrm flipH="1">
            <a:off x="2083320" y="2826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9" name=""/>
          <p:cNvSpPr/>
          <p:nvPr/>
        </p:nvSpPr>
        <p:spPr>
          <a:xfrm flipH="1">
            <a:off x="2073960" y="283176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0" name=""/>
          <p:cNvSpPr/>
          <p:nvPr/>
        </p:nvSpPr>
        <p:spPr>
          <a:xfrm flipH="1">
            <a:off x="2068920" y="28458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1" name=""/>
          <p:cNvSpPr/>
          <p:nvPr/>
        </p:nvSpPr>
        <p:spPr>
          <a:xfrm flipH="1">
            <a:off x="2064240" y="285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2" name=""/>
          <p:cNvSpPr/>
          <p:nvPr/>
        </p:nvSpPr>
        <p:spPr>
          <a:xfrm flipH="1">
            <a:off x="2059560" y="2855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3" name=""/>
          <p:cNvSpPr/>
          <p:nvPr/>
        </p:nvSpPr>
        <p:spPr>
          <a:xfrm flipH="1">
            <a:off x="2054880" y="2869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4" name=""/>
          <p:cNvSpPr/>
          <p:nvPr/>
        </p:nvSpPr>
        <p:spPr>
          <a:xfrm flipH="1">
            <a:off x="2049840" y="28746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5" name=""/>
          <p:cNvSpPr/>
          <p:nvPr/>
        </p:nvSpPr>
        <p:spPr>
          <a:xfrm flipH="1">
            <a:off x="2040480" y="28890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6" name=""/>
          <p:cNvSpPr/>
          <p:nvPr/>
        </p:nvSpPr>
        <p:spPr>
          <a:xfrm flipH="1">
            <a:off x="2035800" y="29080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7" name=""/>
          <p:cNvSpPr/>
          <p:nvPr/>
        </p:nvSpPr>
        <p:spPr>
          <a:xfrm>
            <a:off x="2035800" y="2922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8" name=""/>
          <p:cNvSpPr/>
          <p:nvPr/>
        </p:nvSpPr>
        <p:spPr>
          <a:xfrm flipH="1">
            <a:off x="2031120" y="2931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9" name=""/>
          <p:cNvSpPr/>
          <p:nvPr/>
        </p:nvSpPr>
        <p:spPr>
          <a:xfrm flipH="1">
            <a:off x="2026080" y="294120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0" name=""/>
          <p:cNvSpPr/>
          <p:nvPr/>
        </p:nvSpPr>
        <p:spPr>
          <a:xfrm flipH="1">
            <a:off x="2021400" y="2964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1" name=""/>
          <p:cNvSpPr/>
          <p:nvPr/>
        </p:nvSpPr>
        <p:spPr>
          <a:xfrm flipH="1">
            <a:off x="2016720" y="2974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2" name=""/>
          <p:cNvSpPr/>
          <p:nvPr/>
        </p:nvSpPr>
        <p:spPr>
          <a:xfrm flipH="1">
            <a:off x="2007000" y="298404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3" name=""/>
          <p:cNvSpPr/>
          <p:nvPr/>
        </p:nvSpPr>
        <p:spPr>
          <a:xfrm>
            <a:off x="2007000" y="3012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4" name=""/>
          <p:cNvSpPr/>
          <p:nvPr/>
        </p:nvSpPr>
        <p:spPr>
          <a:xfrm flipH="1">
            <a:off x="2002320" y="3022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5" name=""/>
          <p:cNvSpPr/>
          <p:nvPr/>
        </p:nvSpPr>
        <p:spPr>
          <a:xfrm flipH="1">
            <a:off x="1997640" y="3031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6" name=""/>
          <p:cNvSpPr/>
          <p:nvPr/>
        </p:nvSpPr>
        <p:spPr>
          <a:xfrm flipH="1">
            <a:off x="1992960" y="30463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7" name=""/>
          <p:cNvSpPr/>
          <p:nvPr/>
        </p:nvSpPr>
        <p:spPr>
          <a:xfrm flipH="1">
            <a:off x="1987920" y="30603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8" name=""/>
          <p:cNvSpPr/>
          <p:nvPr/>
        </p:nvSpPr>
        <p:spPr>
          <a:xfrm>
            <a:off x="1987920" y="3070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9" name=""/>
          <p:cNvSpPr/>
          <p:nvPr/>
        </p:nvSpPr>
        <p:spPr>
          <a:xfrm flipH="1">
            <a:off x="1978560" y="30794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0" name=""/>
          <p:cNvSpPr/>
          <p:nvPr/>
        </p:nvSpPr>
        <p:spPr>
          <a:xfrm flipH="1">
            <a:off x="1973880" y="3103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1" name=""/>
          <p:cNvSpPr/>
          <p:nvPr/>
        </p:nvSpPr>
        <p:spPr>
          <a:xfrm flipH="1">
            <a:off x="1968840" y="311292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2" name=""/>
          <p:cNvSpPr/>
          <p:nvPr/>
        </p:nvSpPr>
        <p:spPr>
          <a:xfrm flipH="1">
            <a:off x="1964160" y="31366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3" name=""/>
          <p:cNvSpPr/>
          <p:nvPr/>
        </p:nvSpPr>
        <p:spPr>
          <a:xfrm>
            <a:off x="1964160" y="31604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4" name=""/>
          <p:cNvSpPr/>
          <p:nvPr/>
        </p:nvSpPr>
        <p:spPr>
          <a:xfrm flipH="1">
            <a:off x="1959480" y="31748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5" name=""/>
          <p:cNvSpPr/>
          <p:nvPr/>
        </p:nvSpPr>
        <p:spPr>
          <a:xfrm>
            <a:off x="1959480" y="3193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6" name=""/>
          <p:cNvSpPr/>
          <p:nvPr/>
        </p:nvSpPr>
        <p:spPr>
          <a:xfrm>
            <a:off x="1959480" y="32036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7" name=""/>
          <p:cNvSpPr/>
          <p:nvPr/>
        </p:nvSpPr>
        <p:spPr>
          <a:xfrm>
            <a:off x="1964160" y="32176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8" name=""/>
          <p:cNvSpPr/>
          <p:nvPr/>
        </p:nvSpPr>
        <p:spPr>
          <a:xfrm>
            <a:off x="1968840" y="3227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9" name=""/>
          <p:cNvSpPr/>
          <p:nvPr/>
        </p:nvSpPr>
        <p:spPr>
          <a:xfrm>
            <a:off x="1973880" y="323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0" name=""/>
          <p:cNvSpPr/>
          <p:nvPr/>
        </p:nvSpPr>
        <p:spPr>
          <a:xfrm>
            <a:off x="1978560" y="3232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1" name=""/>
          <p:cNvSpPr/>
          <p:nvPr/>
        </p:nvSpPr>
        <p:spPr>
          <a:xfrm>
            <a:off x="2054880" y="3170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2" name=""/>
          <p:cNvSpPr/>
          <p:nvPr/>
        </p:nvSpPr>
        <p:spPr>
          <a:xfrm>
            <a:off x="2054880" y="3174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3" name=""/>
          <p:cNvSpPr/>
          <p:nvPr/>
        </p:nvSpPr>
        <p:spPr>
          <a:xfrm flipH="1">
            <a:off x="2049840" y="3179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4" name=""/>
          <p:cNvSpPr/>
          <p:nvPr/>
        </p:nvSpPr>
        <p:spPr>
          <a:xfrm flipH="1">
            <a:off x="2045160" y="3184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5" name=""/>
          <p:cNvSpPr/>
          <p:nvPr/>
        </p:nvSpPr>
        <p:spPr>
          <a:xfrm>
            <a:off x="2045160" y="3193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6" name=""/>
          <p:cNvSpPr/>
          <p:nvPr/>
        </p:nvSpPr>
        <p:spPr>
          <a:xfrm flipH="1">
            <a:off x="2040480" y="3198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7" name=""/>
          <p:cNvSpPr/>
          <p:nvPr/>
        </p:nvSpPr>
        <p:spPr>
          <a:xfrm flipH="1">
            <a:off x="2035800" y="32036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8" name=""/>
          <p:cNvSpPr/>
          <p:nvPr/>
        </p:nvSpPr>
        <p:spPr>
          <a:xfrm flipH="1">
            <a:off x="2026080" y="32176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9" name=""/>
          <p:cNvSpPr/>
          <p:nvPr/>
        </p:nvSpPr>
        <p:spPr>
          <a:xfrm>
            <a:off x="2026080" y="3227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0" name=""/>
          <p:cNvSpPr/>
          <p:nvPr/>
        </p:nvSpPr>
        <p:spPr>
          <a:xfrm flipH="1">
            <a:off x="2007000" y="323676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1" name=""/>
          <p:cNvSpPr/>
          <p:nvPr/>
        </p:nvSpPr>
        <p:spPr>
          <a:xfrm>
            <a:off x="2007000" y="3260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2" name=""/>
          <p:cNvSpPr/>
          <p:nvPr/>
        </p:nvSpPr>
        <p:spPr>
          <a:xfrm flipH="1">
            <a:off x="2002320" y="3265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3" name=""/>
          <p:cNvSpPr/>
          <p:nvPr/>
        </p:nvSpPr>
        <p:spPr>
          <a:xfrm flipH="1">
            <a:off x="1997640" y="327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4" name=""/>
          <p:cNvSpPr/>
          <p:nvPr/>
        </p:nvSpPr>
        <p:spPr>
          <a:xfrm flipH="1">
            <a:off x="1987920" y="32796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5" name=""/>
          <p:cNvSpPr/>
          <p:nvPr/>
        </p:nvSpPr>
        <p:spPr>
          <a:xfrm flipH="1">
            <a:off x="1968840" y="3284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6" name=""/>
          <p:cNvSpPr/>
          <p:nvPr/>
        </p:nvSpPr>
        <p:spPr>
          <a:xfrm flipH="1" flipV="1">
            <a:off x="1964160" y="3279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7" name=""/>
          <p:cNvSpPr/>
          <p:nvPr/>
        </p:nvSpPr>
        <p:spPr>
          <a:xfrm flipH="1" flipV="1">
            <a:off x="1954800" y="32702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8" name=""/>
          <p:cNvSpPr/>
          <p:nvPr/>
        </p:nvSpPr>
        <p:spPr>
          <a:xfrm flipH="1" flipV="1">
            <a:off x="1940400" y="324648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9" name=""/>
          <p:cNvSpPr/>
          <p:nvPr/>
        </p:nvSpPr>
        <p:spPr>
          <a:xfrm flipH="1" flipV="1">
            <a:off x="1935720" y="324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0" name=""/>
          <p:cNvSpPr/>
          <p:nvPr/>
        </p:nvSpPr>
        <p:spPr>
          <a:xfrm flipH="1" flipV="1">
            <a:off x="1916640" y="32320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1" name=""/>
          <p:cNvSpPr/>
          <p:nvPr/>
        </p:nvSpPr>
        <p:spPr>
          <a:xfrm>
            <a:off x="2884320" y="2173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2" name=""/>
          <p:cNvSpPr/>
          <p:nvPr/>
        </p:nvSpPr>
        <p:spPr>
          <a:xfrm flipH="1">
            <a:off x="2879640" y="217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3" name=""/>
          <p:cNvSpPr/>
          <p:nvPr/>
        </p:nvSpPr>
        <p:spPr>
          <a:xfrm>
            <a:off x="2879640" y="2178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4" name=""/>
          <p:cNvSpPr/>
          <p:nvPr/>
        </p:nvSpPr>
        <p:spPr>
          <a:xfrm>
            <a:off x="2879640" y="218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5" name=""/>
          <p:cNvSpPr/>
          <p:nvPr/>
        </p:nvSpPr>
        <p:spPr>
          <a:xfrm flipH="1">
            <a:off x="2874960" y="2188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6" name=""/>
          <p:cNvSpPr/>
          <p:nvPr/>
        </p:nvSpPr>
        <p:spPr>
          <a:xfrm>
            <a:off x="2874960" y="21927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7" name=""/>
          <p:cNvSpPr/>
          <p:nvPr/>
        </p:nvSpPr>
        <p:spPr>
          <a:xfrm>
            <a:off x="2874960" y="2197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8" name=""/>
          <p:cNvSpPr/>
          <p:nvPr/>
        </p:nvSpPr>
        <p:spPr>
          <a:xfrm>
            <a:off x="2874960" y="2202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9" name=""/>
          <p:cNvSpPr/>
          <p:nvPr/>
        </p:nvSpPr>
        <p:spPr>
          <a:xfrm flipH="1">
            <a:off x="2869920" y="2207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0" name=""/>
          <p:cNvSpPr/>
          <p:nvPr/>
        </p:nvSpPr>
        <p:spPr>
          <a:xfrm>
            <a:off x="2869920" y="2211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1" name=""/>
          <p:cNvSpPr/>
          <p:nvPr/>
        </p:nvSpPr>
        <p:spPr>
          <a:xfrm>
            <a:off x="2869920" y="2216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2" name=""/>
          <p:cNvSpPr/>
          <p:nvPr/>
        </p:nvSpPr>
        <p:spPr>
          <a:xfrm>
            <a:off x="2869920" y="2221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3" name=""/>
          <p:cNvSpPr/>
          <p:nvPr/>
        </p:nvSpPr>
        <p:spPr>
          <a:xfrm>
            <a:off x="2869920" y="2226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4" name=""/>
          <p:cNvSpPr/>
          <p:nvPr/>
        </p:nvSpPr>
        <p:spPr>
          <a:xfrm>
            <a:off x="2869920" y="2230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5" name=""/>
          <p:cNvSpPr/>
          <p:nvPr/>
        </p:nvSpPr>
        <p:spPr>
          <a:xfrm flipV="1">
            <a:off x="2869920" y="2230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6" name=""/>
          <p:cNvSpPr/>
          <p:nvPr/>
        </p:nvSpPr>
        <p:spPr>
          <a:xfrm flipV="1">
            <a:off x="2869920" y="2226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7" name=""/>
          <p:cNvSpPr/>
          <p:nvPr/>
        </p:nvSpPr>
        <p:spPr>
          <a:xfrm flipV="1">
            <a:off x="2874960" y="22165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8" name=""/>
          <p:cNvSpPr/>
          <p:nvPr/>
        </p:nvSpPr>
        <p:spPr>
          <a:xfrm flipV="1">
            <a:off x="2879640" y="2197800"/>
            <a:ext cx="468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9" name=""/>
          <p:cNvSpPr/>
          <p:nvPr/>
        </p:nvSpPr>
        <p:spPr>
          <a:xfrm flipV="1">
            <a:off x="2884320" y="21880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0" name=""/>
          <p:cNvSpPr/>
          <p:nvPr/>
        </p:nvSpPr>
        <p:spPr>
          <a:xfrm flipV="1">
            <a:off x="2889000" y="218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1" name=""/>
          <p:cNvSpPr/>
          <p:nvPr/>
        </p:nvSpPr>
        <p:spPr>
          <a:xfrm flipV="1">
            <a:off x="2889000" y="21643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2" name=""/>
          <p:cNvSpPr/>
          <p:nvPr/>
        </p:nvSpPr>
        <p:spPr>
          <a:xfrm flipV="1">
            <a:off x="2898720" y="2159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3" name=""/>
          <p:cNvSpPr/>
          <p:nvPr/>
        </p:nvSpPr>
        <p:spPr>
          <a:xfrm flipV="1">
            <a:off x="2903400" y="21405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4" name=""/>
          <p:cNvSpPr/>
          <p:nvPr/>
        </p:nvSpPr>
        <p:spPr>
          <a:xfrm flipV="1">
            <a:off x="2917800" y="2135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5" name=""/>
          <p:cNvSpPr/>
          <p:nvPr/>
        </p:nvSpPr>
        <p:spPr>
          <a:xfrm flipV="1">
            <a:off x="2922480" y="21261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6" name=""/>
          <p:cNvSpPr/>
          <p:nvPr/>
        </p:nvSpPr>
        <p:spPr>
          <a:xfrm>
            <a:off x="2931840" y="2126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7" name=""/>
          <p:cNvSpPr/>
          <p:nvPr/>
        </p:nvSpPr>
        <p:spPr>
          <a:xfrm>
            <a:off x="2936880" y="2126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8" name=""/>
          <p:cNvSpPr/>
          <p:nvPr/>
        </p:nvSpPr>
        <p:spPr>
          <a:xfrm>
            <a:off x="2941560" y="2126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9" name=""/>
          <p:cNvSpPr/>
          <p:nvPr/>
        </p:nvSpPr>
        <p:spPr>
          <a:xfrm>
            <a:off x="2946240" y="21261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0" name=""/>
          <p:cNvSpPr/>
          <p:nvPr/>
        </p:nvSpPr>
        <p:spPr>
          <a:xfrm>
            <a:off x="2955960" y="213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1" name=""/>
          <p:cNvSpPr/>
          <p:nvPr/>
        </p:nvSpPr>
        <p:spPr>
          <a:xfrm>
            <a:off x="2960640" y="213552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2" name=""/>
          <p:cNvSpPr/>
          <p:nvPr/>
        </p:nvSpPr>
        <p:spPr>
          <a:xfrm>
            <a:off x="2960640" y="2159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3" name=""/>
          <p:cNvSpPr/>
          <p:nvPr/>
        </p:nvSpPr>
        <p:spPr>
          <a:xfrm>
            <a:off x="2960640" y="2169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4" name=""/>
          <p:cNvSpPr/>
          <p:nvPr/>
        </p:nvSpPr>
        <p:spPr>
          <a:xfrm>
            <a:off x="2960640" y="2188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5" name=""/>
          <p:cNvSpPr/>
          <p:nvPr/>
        </p:nvSpPr>
        <p:spPr>
          <a:xfrm>
            <a:off x="2960640" y="2207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6" name=""/>
          <p:cNvSpPr/>
          <p:nvPr/>
        </p:nvSpPr>
        <p:spPr>
          <a:xfrm>
            <a:off x="2960640" y="2226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7" name=""/>
          <p:cNvSpPr/>
          <p:nvPr/>
        </p:nvSpPr>
        <p:spPr>
          <a:xfrm>
            <a:off x="2960640" y="22309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8" name=""/>
          <p:cNvSpPr/>
          <p:nvPr/>
        </p:nvSpPr>
        <p:spPr>
          <a:xfrm>
            <a:off x="2960640" y="2250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9" name=""/>
          <p:cNvSpPr/>
          <p:nvPr/>
        </p:nvSpPr>
        <p:spPr>
          <a:xfrm flipH="1">
            <a:off x="3117960" y="2140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0" name=""/>
          <p:cNvSpPr/>
          <p:nvPr/>
        </p:nvSpPr>
        <p:spPr>
          <a:xfrm flipH="1">
            <a:off x="3113280" y="2145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1" name=""/>
          <p:cNvSpPr/>
          <p:nvPr/>
        </p:nvSpPr>
        <p:spPr>
          <a:xfrm flipH="1">
            <a:off x="3108240" y="2145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2" name=""/>
          <p:cNvSpPr/>
          <p:nvPr/>
        </p:nvSpPr>
        <p:spPr>
          <a:xfrm>
            <a:off x="3108240" y="2149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3" name=""/>
          <p:cNvSpPr/>
          <p:nvPr/>
        </p:nvSpPr>
        <p:spPr>
          <a:xfrm flipH="1">
            <a:off x="3084480" y="215460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4" name=""/>
          <p:cNvSpPr/>
          <p:nvPr/>
        </p:nvSpPr>
        <p:spPr>
          <a:xfrm flipH="1">
            <a:off x="3075120" y="21736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5" name=""/>
          <p:cNvSpPr/>
          <p:nvPr/>
        </p:nvSpPr>
        <p:spPr>
          <a:xfrm flipH="1">
            <a:off x="3056040" y="218340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6" name=""/>
          <p:cNvSpPr/>
          <p:nvPr/>
        </p:nvSpPr>
        <p:spPr>
          <a:xfrm flipH="1">
            <a:off x="3051000" y="2202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7" name=""/>
          <p:cNvSpPr/>
          <p:nvPr/>
        </p:nvSpPr>
        <p:spPr>
          <a:xfrm flipH="1">
            <a:off x="3041640" y="22071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8" name=""/>
          <p:cNvSpPr/>
          <p:nvPr/>
        </p:nvSpPr>
        <p:spPr>
          <a:xfrm flipH="1">
            <a:off x="3036960" y="2226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9" name=""/>
          <p:cNvSpPr/>
          <p:nvPr/>
        </p:nvSpPr>
        <p:spPr>
          <a:xfrm flipH="1">
            <a:off x="3032280" y="2226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0" name=""/>
          <p:cNvSpPr/>
          <p:nvPr/>
        </p:nvSpPr>
        <p:spPr>
          <a:xfrm>
            <a:off x="3032280" y="2154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1" name=""/>
          <p:cNvSpPr/>
          <p:nvPr/>
        </p:nvSpPr>
        <p:spPr>
          <a:xfrm>
            <a:off x="3032280" y="2159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2" name=""/>
          <p:cNvSpPr/>
          <p:nvPr/>
        </p:nvSpPr>
        <p:spPr>
          <a:xfrm>
            <a:off x="3036960" y="2159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3" name=""/>
          <p:cNvSpPr/>
          <p:nvPr/>
        </p:nvSpPr>
        <p:spPr>
          <a:xfrm>
            <a:off x="3036960" y="2164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4" name=""/>
          <p:cNvSpPr/>
          <p:nvPr/>
        </p:nvSpPr>
        <p:spPr>
          <a:xfrm>
            <a:off x="3041640" y="2164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5" name=""/>
          <p:cNvSpPr/>
          <p:nvPr/>
        </p:nvSpPr>
        <p:spPr>
          <a:xfrm>
            <a:off x="3041640" y="2169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6" name=""/>
          <p:cNvSpPr/>
          <p:nvPr/>
        </p:nvSpPr>
        <p:spPr>
          <a:xfrm>
            <a:off x="3046320" y="217368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7" name=""/>
          <p:cNvSpPr/>
          <p:nvPr/>
        </p:nvSpPr>
        <p:spPr>
          <a:xfrm>
            <a:off x="3056040" y="21927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8" name=""/>
          <p:cNvSpPr/>
          <p:nvPr/>
        </p:nvSpPr>
        <p:spPr>
          <a:xfrm>
            <a:off x="3065400" y="22024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9" name=""/>
          <p:cNvSpPr/>
          <p:nvPr/>
        </p:nvSpPr>
        <p:spPr>
          <a:xfrm>
            <a:off x="3070080" y="2216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0" name=""/>
          <p:cNvSpPr/>
          <p:nvPr/>
        </p:nvSpPr>
        <p:spPr>
          <a:xfrm>
            <a:off x="3075120" y="2221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1" name=""/>
          <p:cNvSpPr/>
          <p:nvPr/>
        </p:nvSpPr>
        <p:spPr>
          <a:xfrm>
            <a:off x="3079800" y="2226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2" name=""/>
          <p:cNvSpPr/>
          <p:nvPr/>
        </p:nvSpPr>
        <p:spPr>
          <a:xfrm>
            <a:off x="3084480" y="22356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3" name=""/>
          <p:cNvSpPr/>
          <p:nvPr/>
        </p:nvSpPr>
        <p:spPr>
          <a:xfrm>
            <a:off x="3094200" y="2250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4" name=""/>
          <p:cNvSpPr/>
          <p:nvPr/>
        </p:nvSpPr>
        <p:spPr>
          <a:xfrm>
            <a:off x="3198960" y="2145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5" name=""/>
          <p:cNvSpPr/>
          <p:nvPr/>
        </p:nvSpPr>
        <p:spPr>
          <a:xfrm>
            <a:off x="3198960" y="2149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6" name=""/>
          <p:cNvSpPr/>
          <p:nvPr/>
        </p:nvSpPr>
        <p:spPr>
          <a:xfrm>
            <a:off x="3198960" y="2154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7" name=""/>
          <p:cNvSpPr/>
          <p:nvPr/>
        </p:nvSpPr>
        <p:spPr>
          <a:xfrm>
            <a:off x="3198960" y="2159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8" name=""/>
          <p:cNvSpPr/>
          <p:nvPr/>
        </p:nvSpPr>
        <p:spPr>
          <a:xfrm>
            <a:off x="3198960" y="2164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9" name=""/>
          <p:cNvSpPr/>
          <p:nvPr/>
        </p:nvSpPr>
        <p:spPr>
          <a:xfrm flipH="1">
            <a:off x="3194280" y="2169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0" name=""/>
          <p:cNvSpPr/>
          <p:nvPr/>
        </p:nvSpPr>
        <p:spPr>
          <a:xfrm>
            <a:off x="3194280" y="2169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1" name=""/>
          <p:cNvSpPr/>
          <p:nvPr/>
        </p:nvSpPr>
        <p:spPr>
          <a:xfrm>
            <a:off x="3194280" y="2178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2" name=""/>
          <p:cNvSpPr/>
          <p:nvPr/>
        </p:nvSpPr>
        <p:spPr>
          <a:xfrm>
            <a:off x="3194280" y="2183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3" name=""/>
          <p:cNvSpPr/>
          <p:nvPr/>
        </p:nvSpPr>
        <p:spPr>
          <a:xfrm flipH="1">
            <a:off x="3189600" y="21927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4" name=""/>
          <p:cNvSpPr/>
          <p:nvPr/>
        </p:nvSpPr>
        <p:spPr>
          <a:xfrm>
            <a:off x="3189600" y="2221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5" name=""/>
          <p:cNvSpPr/>
          <p:nvPr/>
        </p:nvSpPr>
        <p:spPr>
          <a:xfrm>
            <a:off x="3189600" y="2230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6" name=""/>
          <p:cNvSpPr/>
          <p:nvPr/>
        </p:nvSpPr>
        <p:spPr>
          <a:xfrm>
            <a:off x="3189600" y="22453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7" name=""/>
          <p:cNvSpPr/>
          <p:nvPr/>
        </p:nvSpPr>
        <p:spPr>
          <a:xfrm>
            <a:off x="3189600" y="2269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8" name=""/>
          <p:cNvSpPr/>
          <p:nvPr/>
        </p:nvSpPr>
        <p:spPr>
          <a:xfrm>
            <a:off x="3189600" y="2278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9" name=""/>
          <p:cNvSpPr/>
          <p:nvPr/>
        </p:nvSpPr>
        <p:spPr>
          <a:xfrm>
            <a:off x="3194280" y="2288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0" name=""/>
          <p:cNvSpPr/>
          <p:nvPr/>
        </p:nvSpPr>
        <p:spPr>
          <a:xfrm flipV="1">
            <a:off x="3198960" y="2283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1" name=""/>
          <p:cNvSpPr/>
          <p:nvPr/>
        </p:nvSpPr>
        <p:spPr>
          <a:xfrm flipV="1">
            <a:off x="3203640" y="2278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2" name=""/>
          <p:cNvSpPr/>
          <p:nvPr/>
        </p:nvSpPr>
        <p:spPr>
          <a:xfrm flipV="1">
            <a:off x="3208680" y="226440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3" name=""/>
          <p:cNvSpPr/>
          <p:nvPr/>
        </p:nvSpPr>
        <p:spPr>
          <a:xfrm flipV="1">
            <a:off x="3218040" y="224532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4" name=""/>
          <p:cNvSpPr/>
          <p:nvPr/>
        </p:nvSpPr>
        <p:spPr>
          <a:xfrm flipV="1">
            <a:off x="3227400" y="22356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5" name=""/>
          <p:cNvSpPr/>
          <p:nvPr/>
        </p:nvSpPr>
        <p:spPr>
          <a:xfrm flipV="1">
            <a:off x="3232440" y="2207160"/>
            <a:ext cx="14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6" name=""/>
          <p:cNvSpPr/>
          <p:nvPr/>
        </p:nvSpPr>
        <p:spPr>
          <a:xfrm flipV="1">
            <a:off x="3246480" y="219276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7" name=""/>
          <p:cNvSpPr/>
          <p:nvPr/>
        </p:nvSpPr>
        <p:spPr>
          <a:xfrm flipV="1">
            <a:off x="3260880" y="2183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8" name=""/>
          <p:cNvSpPr/>
          <p:nvPr/>
        </p:nvSpPr>
        <p:spPr>
          <a:xfrm flipV="1">
            <a:off x="3265560" y="21690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9" name=""/>
          <p:cNvSpPr/>
          <p:nvPr/>
        </p:nvSpPr>
        <p:spPr>
          <a:xfrm flipV="1">
            <a:off x="3279960" y="2164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0" name=""/>
          <p:cNvSpPr/>
          <p:nvPr/>
        </p:nvSpPr>
        <p:spPr>
          <a:xfrm>
            <a:off x="3284640" y="2164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1" name=""/>
          <p:cNvSpPr/>
          <p:nvPr/>
        </p:nvSpPr>
        <p:spPr>
          <a:xfrm>
            <a:off x="3294360" y="2164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2" name=""/>
          <p:cNvSpPr/>
          <p:nvPr/>
        </p:nvSpPr>
        <p:spPr>
          <a:xfrm>
            <a:off x="3308760" y="2164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3" name=""/>
          <p:cNvSpPr/>
          <p:nvPr/>
        </p:nvSpPr>
        <p:spPr>
          <a:xfrm>
            <a:off x="3313440" y="2169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4" name=""/>
          <p:cNvSpPr/>
          <p:nvPr/>
        </p:nvSpPr>
        <p:spPr>
          <a:xfrm>
            <a:off x="3313440" y="217368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5" name=""/>
          <p:cNvSpPr/>
          <p:nvPr/>
        </p:nvSpPr>
        <p:spPr>
          <a:xfrm>
            <a:off x="3322800" y="21927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6" name=""/>
          <p:cNvSpPr/>
          <p:nvPr/>
        </p:nvSpPr>
        <p:spPr>
          <a:xfrm>
            <a:off x="3322800" y="219780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7" name=""/>
          <p:cNvSpPr/>
          <p:nvPr/>
        </p:nvSpPr>
        <p:spPr>
          <a:xfrm>
            <a:off x="3322800" y="2230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8" name=""/>
          <p:cNvSpPr/>
          <p:nvPr/>
        </p:nvSpPr>
        <p:spPr>
          <a:xfrm>
            <a:off x="3322800" y="2245320"/>
            <a:ext cx="504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9" name=""/>
          <p:cNvSpPr/>
          <p:nvPr/>
        </p:nvSpPr>
        <p:spPr>
          <a:xfrm flipH="1">
            <a:off x="3518280" y="2145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0" name=""/>
          <p:cNvSpPr/>
          <p:nvPr/>
        </p:nvSpPr>
        <p:spPr>
          <a:xfrm flipH="1">
            <a:off x="3513600" y="2145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1" name=""/>
          <p:cNvSpPr/>
          <p:nvPr/>
        </p:nvSpPr>
        <p:spPr>
          <a:xfrm flipH="1">
            <a:off x="3508920" y="2145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2" name=""/>
          <p:cNvSpPr/>
          <p:nvPr/>
        </p:nvSpPr>
        <p:spPr>
          <a:xfrm flipH="1">
            <a:off x="3504240" y="2145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3" name=""/>
          <p:cNvSpPr/>
          <p:nvPr/>
        </p:nvSpPr>
        <p:spPr>
          <a:xfrm flipH="1">
            <a:off x="3489840" y="21499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4" name=""/>
          <p:cNvSpPr/>
          <p:nvPr/>
        </p:nvSpPr>
        <p:spPr>
          <a:xfrm flipH="1">
            <a:off x="3485160" y="2159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5" name=""/>
          <p:cNvSpPr/>
          <p:nvPr/>
        </p:nvSpPr>
        <p:spPr>
          <a:xfrm flipH="1">
            <a:off x="3475440" y="2164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6" name=""/>
          <p:cNvSpPr/>
          <p:nvPr/>
        </p:nvSpPr>
        <p:spPr>
          <a:xfrm flipH="1">
            <a:off x="3461040" y="216900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7" name=""/>
          <p:cNvSpPr/>
          <p:nvPr/>
        </p:nvSpPr>
        <p:spPr>
          <a:xfrm flipH="1">
            <a:off x="3456360" y="2183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8" name=""/>
          <p:cNvSpPr/>
          <p:nvPr/>
        </p:nvSpPr>
        <p:spPr>
          <a:xfrm flipH="1">
            <a:off x="3451680" y="2192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9" name=""/>
          <p:cNvSpPr/>
          <p:nvPr/>
        </p:nvSpPr>
        <p:spPr>
          <a:xfrm flipH="1">
            <a:off x="3437280" y="220248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0" name=""/>
          <p:cNvSpPr/>
          <p:nvPr/>
        </p:nvSpPr>
        <p:spPr>
          <a:xfrm flipH="1">
            <a:off x="3427920" y="22165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1" name=""/>
          <p:cNvSpPr/>
          <p:nvPr/>
        </p:nvSpPr>
        <p:spPr>
          <a:xfrm flipH="1">
            <a:off x="3422880" y="2230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2" name=""/>
          <p:cNvSpPr/>
          <p:nvPr/>
        </p:nvSpPr>
        <p:spPr>
          <a:xfrm flipH="1">
            <a:off x="3418200" y="2235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3" name=""/>
          <p:cNvSpPr/>
          <p:nvPr/>
        </p:nvSpPr>
        <p:spPr>
          <a:xfrm flipH="1">
            <a:off x="3413520" y="2250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4" name=""/>
          <p:cNvSpPr/>
          <p:nvPr/>
        </p:nvSpPr>
        <p:spPr>
          <a:xfrm flipV="1">
            <a:off x="3413520" y="2250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5" name=""/>
          <p:cNvSpPr/>
          <p:nvPr/>
        </p:nvSpPr>
        <p:spPr>
          <a:xfrm flipH="1" flipV="1">
            <a:off x="3508920" y="2245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6" name=""/>
          <p:cNvSpPr/>
          <p:nvPr/>
        </p:nvSpPr>
        <p:spPr>
          <a:xfrm flipV="1">
            <a:off x="3508920" y="2240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7" name=""/>
          <p:cNvSpPr/>
          <p:nvPr/>
        </p:nvSpPr>
        <p:spPr>
          <a:xfrm flipH="1" flipV="1">
            <a:off x="3504240" y="2235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8" name=""/>
          <p:cNvSpPr/>
          <p:nvPr/>
        </p:nvSpPr>
        <p:spPr>
          <a:xfrm flipH="1" flipV="1">
            <a:off x="3499200" y="22309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9" name=""/>
          <p:cNvSpPr/>
          <p:nvPr/>
        </p:nvSpPr>
        <p:spPr>
          <a:xfrm flipH="1" flipV="1">
            <a:off x="3494520" y="2221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0" name=""/>
          <p:cNvSpPr/>
          <p:nvPr/>
        </p:nvSpPr>
        <p:spPr>
          <a:xfrm flipH="1" flipV="1">
            <a:off x="3480120" y="220716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1" name=""/>
          <p:cNvSpPr/>
          <p:nvPr/>
        </p:nvSpPr>
        <p:spPr>
          <a:xfrm flipH="1" flipV="1">
            <a:off x="3475440" y="2202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2" name=""/>
          <p:cNvSpPr/>
          <p:nvPr/>
        </p:nvSpPr>
        <p:spPr>
          <a:xfrm flipH="1" flipV="1">
            <a:off x="3470760" y="2197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3" name=""/>
          <p:cNvSpPr/>
          <p:nvPr/>
        </p:nvSpPr>
        <p:spPr>
          <a:xfrm flipH="1" flipV="1">
            <a:off x="3466080" y="2192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4" name=""/>
          <p:cNvSpPr/>
          <p:nvPr/>
        </p:nvSpPr>
        <p:spPr>
          <a:xfrm flipH="1">
            <a:off x="3461040" y="2192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5" name=""/>
          <p:cNvSpPr/>
          <p:nvPr/>
        </p:nvSpPr>
        <p:spPr>
          <a:xfrm flipH="1" flipV="1">
            <a:off x="3456360" y="2188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6" name=""/>
          <p:cNvSpPr/>
          <p:nvPr/>
        </p:nvSpPr>
        <p:spPr>
          <a:xfrm flipH="1">
            <a:off x="3451680" y="218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7" name=""/>
          <p:cNvSpPr/>
          <p:nvPr/>
        </p:nvSpPr>
        <p:spPr>
          <a:xfrm flipV="1">
            <a:off x="3580200" y="2302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8" name=""/>
          <p:cNvSpPr/>
          <p:nvPr/>
        </p:nvSpPr>
        <p:spPr>
          <a:xfrm flipV="1">
            <a:off x="3585240" y="2297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9" name=""/>
          <p:cNvSpPr/>
          <p:nvPr/>
        </p:nvSpPr>
        <p:spPr>
          <a:xfrm flipV="1">
            <a:off x="3589920" y="22928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0" name=""/>
          <p:cNvSpPr/>
          <p:nvPr/>
        </p:nvSpPr>
        <p:spPr>
          <a:xfrm flipV="1">
            <a:off x="3594600" y="2288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1" name=""/>
          <p:cNvSpPr/>
          <p:nvPr/>
        </p:nvSpPr>
        <p:spPr>
          <a:xfrm flipV="1">
            <a:off x="3599280" y="2283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2" name=""/>
          <p:cNvSpPr/>
          <p:nvPr/>
        </p:nvSpPr>
        <p:spPr>
          <a:xfrm flipV="1">
            <a:off x="3604320" y="2278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3" name=""/>
          <p:cNvSpPr/>
          <p:nvPr/>
        </p:nvSpPr>
        <p:spPr>
          <a:xfrm flipV="1">
            <a:off x="3604320" y="2273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4" name=""/>
          <p:cNvSpPr/>
          <p:nvPr/>
        </p:nvSpPr>
        <p:spPr>
          <a:xfrm flipV="1">
            <a:off x="3609000" y="2264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5" name=""/>
          <p:cNvSpPr/>
          <p:nvPr/>
        </p:nvSpPr>
        <p:spPr>
          <a:xfrm flipV="1">
            <a:off x="3613680" y="223560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6" name=""/>
          <p:cNvSpPr/>
          <p:nvPr/>
        </p:nvSpPr>
        <p:spPr>
          <a:xfrm flipV="1">
            <a:off x="3632760" y="2226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7" name=""/>
          <p:cNvSpPr/>
          <p:nvPr/>
        </p:nvSpPr>
        <p:spPr>
          <a:xfrm flipV="1">
            <a:off x="3637440" y="220248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8" name=""/>
          <p:cNvSpPr/>
          <p:nvPr/>
        </p:nvSpPr>
        <p:spPr>
          <a:xfrm flipV="1">
            <a:off x="3647160" y="21927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9" name=""/>
          <p:cNvSpPr/>
          <p:nvPr/>
        </p:nvSpPr>
        <p:spPr>
          <a:xfrm flipV="1">
            <a:off x="3647160" y="2188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0" name=""/>
          <p:cNvSpPr/>
          <p:nvPr/>
        </p:nvSpPr>
        <p:spPr>
          <a:xfrm flipV="1">
            <a:off x="3647160" y="2169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1" name=""/>
          <p:cNvSpPr/>
          <p:nvPr/>
        </p:nvSpPr>
        <p:spPr>
          <a:xfrm flipV="1">
            <a:off x="3647160" y="2164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2" name=""/>
          <p:cNvSpPr/>
          <p:nvPr/>
        </p:nvSpPr>
        <p:spPr>
          <a:xfrm flipV="1">
            <a:off x="3647160" y="2159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3" name=""/>
          <p:cNvSpPr/>
          <p:nvPr/>
        </p:nvSpPr>
        <p:spPr>
          <a:xfrm flipV="1">
            <a:off x="3647160" y="2154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4" name=""/>
          <p:cNvSpPr/>
          <p:nvPr/>
        </p:nvSpPr>
        <p:spPr>
          <a:xfrm flipH="1" flipV="1">
            <a:off x="3642480" y="2145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5" name=""/>
          <p:cNvSpPr/>
          <p:nvPr/>
        </p:nvSpPr>
        <p:spPr>
          <a:xfrm flipV="1">
            <a:off x="3642480" y="2140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6" name=""/>
          <p:cNvSpPr/>
          <p:nvPr/>
        </p:nvSpPr>
        <p:spPr>
          <a:xfrm flipH="1" flipV="1">
            <a:off x="3637440" y="2135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7" name=""/>
          <p:cNvSpPr/>
          <p:nvPr/>
        </p:nvSpPr>
        <p:spPr>
          <a:xfrm flipH="1" flipV="1">
            <a:off x="3632760" y="213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8" name=""/>
          <p:cNvSpPr/>
          <p:nvPr/>
        </p:nvSpPr>
        <p:spPr>
          <a:xfrm flipH="1" flipV="1">
            <a:off x="3628080" y="2126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9" name=""/>
          <p:cNvSpPr/>
          <p:nvPr/>
        </p:nvSpPr>
        <p:spPr>
          <a:xfrm flipH="1" flipV="1">
            <a:off x="3618360" y="21164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0" name=""/>
          <p:cNvSpPr/>
          <p:nvPr/>
        </p:nvSpPr>
        <p:spPr>
          <a:xfrm flipH="1" flipV="1">
            <a:off x="3613680" y="2111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1" name=""/>
          <p:cNvSpPr/>
          <p:nvPr/>
        </p:nvSpPr>
        <p:spPr>
          <a:xfrm flipH="1" flipV="1">
            <a:off x="3604320" y="2107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2" name=""/>
          <p:cNvSpPr/>
          <p:nvPr/>
        </p:nvSpPr>
        <p:spPr>
          <a:xfrm flipH="1">
            <a:off x="3594600" y="21070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3" name=""/>
          <p:cNvSpPr/>
          <p:nvPr/>
        </p:nvSpPr>
        <p:spPr>
          <a:xfrm flipH="1">
            <a:off x="3585240" y="2111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4" name=""/>
          <p:cNvSpPr/>
          <p:nvPr/>
        </p:nvSpPr>
        <p:spPr>
          <a:xfrm>
            <a:off x="3585240" y="2116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5" name=""/>
          <p:cNvSpPr/>
          <p:nvPr/>
        </p:nvSpPr>
        <p:spPr>
          <a:xfrm flipH="1">
            <a:off x="3580200" y="2121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6" name=""/>
          <p:cNvSpPr/>
          <p:nvPr/>
        </p:nvSpPr>
        <p:spPr>
          <a:xfrm flipH="1">
            <a:off x="3575520" y="2126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7" name=""/>
          <p:cNvSpPr/>
          <p:nvPr/>
        </p:nvSpPr>
        <p:spPr>
          <a:xfrm>
            <a:off x="3575520" y="2130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8" name=""/>
          <p:cNvSpPr/>
          <p:nvPr/>
        </p:nvSpPr>
        <p:spPr>
          <a:xfrm flipH="1">
            <a:off x="3570840" y="21405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9" name=""/>
          <p:cNvSpPr/>
          <p:nvPr/>
        </p:nvSpPr>
        <p:spPr>
          <a:xfrm flipH="1">
            <a:off x="3566160" y="2154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0" name=""/>
          <p:cNvSpPr/>
          <p:nvPr/>
        </p:nvSpPr>
        <p:spPr>
          <a:xfrm>
            <a:off x="3566160" y="2169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1" name=""/>
          <p:cNvSpPr/>
          <p:nvPr/>
        </p:nvSpPr>
        <p:spPr>
          <a:xfrm flipH="1">
            <a:off x="3561120" y="2183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2" name=""/>
          <p:cNvSpPr/>
          <p:nvPr/>
        </p:nvSpPr>
        <p:spPr>
          <a:xfrm>
            <a:off x="3561120" y="21880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3" name=""/>
          <p:cNvSpPr/>
          <p:nvPr/>
        </p:nvSpPr>
        <p:spPr>
          <a:xfrm>
            <a:off x="3566160" y="2197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4" name=""/>
          <p:cNvSpPr/>
          <p:nvPr/>
        </p:nvSpPr>
        <p:spPr>
          <a:xfrm>
            <a:off x="3570840" y="220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5" name=""/>
          <p:cNvSpPr/>
          <p:nvPr/>
        </p:nvSpPr>
        <p:spPr>
          <a:xfrm flipV="1">
            <a:off x="3580200" y="2202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6" name=""/>
          <p:cNvSpPr/>
          <p:nvPr/>
        </p:nvSpPr>
        <p:spPr>
          <a:xfrm flipH="1">
            <a:off x="3785400" y="2121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7" name=""/>
          <p:cNvSpPr/>
          <p:nvPr/>
        </p:nvSpPr>
        <p:spPr>
          <a:xfrm flipH="1">
            <a:off x="3780720" y="2121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8" name=""/>
          <p:cNvSpPr/>
          <p:nvPr/>
        </p:nvSpPr>
        <p:spPr>
          <a:xfrm flipH="1">
            <a:off x="3775680" y="2121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9" name=""/>
          <p:cNvSpPr/>
          <p:nvPr/>
        </p:nvSpPr>
        <p:spPr>
          <a:xfrm flipH="1">
            <a:off x="3771000" y="2121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0" name=""/>
          <p:cNvSpPr/>
          <p:nvPr/>
        </p:nvSpPr>
        <p:spPr>
          <a:xfrm flipH="1">
            <a:off x="3747240" y="2121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1" name=""/>
          <p:cNvSpPr/>
          <p:nvPr/>
        </p:nvSpPr>
        <p:spPr>
          <a:xfrm flipH="1">
            <a:off x="3742560" y="2126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2" name=""/>
          <p:cNvSpPr/>
          <p:nvPr/>
        </p:nvSpPr>
        <p:spPr>
          <a:xfrm flipH="1">
            <a:off x="3728160" y="21261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3" name=""/>
          <p:cNvSpPr/>
          <p:nvPr/>
        </p:nvSpPr>
        <p:spPr>
          <a:xfrm flipH="1">
            <a:off x="3723480" y="2130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4" name=""/>
          <p:cNvSpPr/>
          <p:nvPr/>
        </p:nvSpPr>
        <p:spPr>
          <a:xfrm flipH="1">
            <a:off x="3718800" y="2135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5" name=""/>
          <p:cNvSpPr/>
          <p:nvPr/>
        </p:nvSpPr>
        <p:spPr>
          <a:xfrm flipH="1">
            <a:off x="3709080" y="2140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6" name=""/>
          <p:cNvSpPr/>
          <p:nvPr/>
        </p:nvSpPr>
        <p:spPr>
          <a:xfrm flipH="1">
            <a:off x="3704400" y="2145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7" name=""/>
          <p:cNvSpPr/>
          <p:nvPr/>
        </p:nvSpPr>
        <p:spPr>
          <a:xfrm flipH="1">
            <a:off x="3694680" y="21546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8" name=""/>
          <p:cNvSpPr/>
          <p:nvPr/>
        </p:nvSpPr>
        <p:spPr>
          <a:xfrm flipH="1">
            <a:off x="3690000" y="21690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9" name=""/>
          <p:cNvSpPr/>
          <p:nvPr/>
        </p:nvSpPr>
        <p:spPr>
          <a:xfrm flipH="1">
            <a:off x="3685320" y="21787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0" name=""/>
          <p:cNvSpPr/>
          <p:nvPr/>
        </p:nvSpPr>
        <p:spPr>
          <a:xfrm flipH="1">
            <a:off x="3670920" y="2192760"/>
            <a:ext cx="1440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1" name=""/>
          <p:cNvSpPr/>
          <p:nvPr/>
        </p:nvSpPr>
        <p:spPr>
          <a:xfrm flipH="1">
            <a:off x="3666240" y="2230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2" name=""/>
          <p:cNvSpPr/>
          <p:nvPr/>
        </p:nvSpPr>
        <p:spPr>
          <a:xfrm>
            <a:off x="3666240" y="2245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3" name=""/>
          <p:cNvSpPr/>
          <p:nvPr/>
        </p:nvSpPr>
        <p:spPr>
          <a:xfrm>
            <a:off x="3666240" y="22546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4" name=""/>
          <p:cNvSpPr/>
          <p:nvPr/>
        </p:nvSpPr>
        <p:spPr>
          <a:xfrm>
            <a:off x="3666240" y="22881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5" name=""/>
          <p:cNvSpPr/>
          <p:nvPr/>
        </p:nvSpPr>
        <p:spPr>
          <a:xfrm>
            <a:off x="3666240" y="23119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6" name=""/>
          <p:cNvSpPr/>
          <p:nvPr/>
        </p:nvSpPr>
        <p:spPr>
          <a:xfrm>
            <a:off x="3680640" y="2345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7" name=""/>
          <p:cNvSpPr/>
          <p:nvPr/>
        </p:nvSpPr>
        <p:spPr>
          <a:xfrm>
            <a:off x="3685320" y="23547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8" name=""/>
          <p:cNvSpPr/>
          <p:nvPr/>
        </p:nvSpPr>
        <p:spPr>
          <a:xfrm>
            <a:off x="3694680" y="2359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9" name=""/>
          <p:cNvSpPr/>
          <p:nvPr/>
        </p:nvSpPr>
        <p:spPr>
          <a:xfrm flipV="1">
            <a:off x="3699720" y="2350080"/>
            <a:ext cx="37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0" name=""/>
          <p:cNvSpPr/>
          <p:nvPr/>
        </p:nvSpPr>
        <p:spPr>
          <a:xfrm flipV="1">
            <a:off x="3737520" y="2345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1" name=""/>
          <p:cNvSpPr/>
          <p:nvPr/>
        </p:nvSpPr>
        <p:spPr>
          <a:xfrm flipV="1">
            <a:off x="3747240" y="23119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2" name=""/>
          <p:cNvSpPr/>
          <p:nvPr/>
        </p:nvSpPr>
        <p:spPr>
          <a:xfrm flipH="1" flipV="1">
            <a:off x="3756600" y="23025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3" name=""/>
          <p:cNvSpPr/>
          <p:nvPr/>
        </p:nvSpPr>
        <p:spPr>
          <a:xfrm flipV="1">
            <a:off x="3756600" y="2292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4" name=""/>
          <p:cNvSpPr/>
          <p:nvPr/>
        </p:nvSpPr>
        <p:spPr>
          <a:xfrm flipH="1" flipV="1">
            <a:off x="3747240" y="22834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5" name=""/>
          <p:cNvSpPr/>
          <p:nvPr/>
        </p:nvSpPr>
        <p:spPr>
          <a:xfrm flipH="1" flipV="1">
            <a:off x="3690000" y="2264400"/>
            <a:ext cx="572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6" name=""/>
          <p:cNvSpPr/>
          <p:nvPr/>
        </p:nvSpPr>
        <p:spPr>
          <a:xfrm>
            <a:off x="3466080" y="218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7" name=""/>
          <p:cNvSpPr/>
          <p:nvPr/>
        </p:nvSpPr>
        <p:spPr>
          <a:xfrm>
            <a:off x="3470760" y="218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8" name=""/>
          <p:cNvSpPr/>
          <p:nvPr/>
        </p:nvSpPr>
        <p:spPr>
          <a:xfrm flipV="1">
            <a:off x="3470760" y="218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9" name=""/>
          <p:cNvSpPr/>
          <p:nvPr/>
        </p:nvSpPr>
        <p:spPr>
          <a:xfrm>
            <a:off x="3470760" y="218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0" name=""/>
          <p:cNvSpPr/>
          <p:nvPr/>
        </p:nvSpPr>
        <p:spPr>
          <a:xfrm flipH="1">
            <a:off x="3466080" y="218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1" name=""/>
          <p:cNvSpPr/>
          <p:nvPr/>
        </p:nvSpPr>
        <p:spPr>
          <a:xfrm flipV="1">
            <a:off x="3466080" y="218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2" name=""/>
          <p:cNvSpPr/>
          <p:nvPr/>
        </p:nvSpPr>
        <p:spPr>
          <a:xfrm flipH="1" flipV="1">
            <a:off x="3461040" y="2178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3" name=""/>
          <p:cNvSpPr/>
          <p:nvPr/>
        </p:nvSpPr>
        <p:spPr>
          <a:xfrm flipH="1">
            <a:off x="3456360" y="217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4" name=""/>
          <p:cNvSpPr/>
          <p:nvPr/>
        </p:nvSpPr>
        <p:spPr>
          <a:xfrm flipV="1">
            <a:off x="3456360" y="2173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5" name=""/>
          <p:cNvSpPr/>
          <p:nvPr/>
        </p:nvSpPr>
        <p:spPr>
          <a:xfrm flipH="1" flipV="1">
            <a:off x="3451680" y="2169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6" name=""/>
          <p:cNvSpPr/>
          <p:nvPr/>
        </p:nvSpPr>
        <p:spPr>
          <a:xfrm flipH="1" flipV="1">
            <a:off x="3447000" y="21596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7" name=""/>
          <p:cNvSpPr/>
          <p:nvPr/>
        </p:nvSpPr>
        <p:spPr>
          <a:xfrm flipH="1" flipV="1">
            <a:off x="3437280" y="21499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8" name=""/>
          <p:cNvSpPr/>
          <p:nvPr/>
        </p:nvSpPr>
        <p:spPr>
          <a:xfrm flipH="1" flipV="1">
            <a:off x="3432600" y="2135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9" name=""/>
          <p:cNvSpPr/>
          <p:nvPr/>
        </p:nvSpPr>
        <p:spPr>
          <a:xfrm flipH="1" flipV="1">
            <a:off x="3427920" y="2126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0" name=""/>
          <p:cNvSpPr/>
          <p:nvPr/>
        </p:nvSpPr>
        <p:spPr>
          <a:xfrm flipH="1">
            <a:off x="3408840" y="3866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1" name=""/>
          <p:cNvSpPr/>
          <p:nvPr/>
        </p:nvSpPr>
        <p:spPr>
          <a:xfrm flipH="1">
            <a:off x="3403800" y="3866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2" name=""/>
          <p:cNvSpPr/>
          <p:nvPr/>
        </p:nvSpPr>
        <p:spPr>
          <a:xfrm>
            <a:off x="3403800" y="3866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3" name=""/>
          <p:cNvSpPr/>
          <p:nvPr/>
        </p:nvSpPr>
        <p:spPr>
          <a:xfrm flipH="1">
            <a:off x="3399120" y="3870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4" name=""/>
          <p:cNvSpPr/>
          <p:nvPr/>
        </p:nvSpPr>
        <p:spPr>
          <a:xfrm flipH="1">
            <a:off x="3394440" y="3870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5" name=""/>
          <p:cNvSpPr/>
          <p:nvPr/>
        </p:nvSpPr>
        <p:spPr>
          <a:xfrm flipH="1">
            <a:off x="3380040" y="38707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6" name=""/>
          <p:cNvSpPr/>
          <p:nvPr/>
        </p:nvSpPr>
        <p:spPr>
          <a:xfrm flipH="1">
            <a:off x="3370680" y="3875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7" name=""/>
          <p:cNvSpPr/>
          <p:nvPr/>
        </p:nvSpPr>
        <p:spPr>
          <a:xfrm flipH="1">
            <a:off x="3366000" y="388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8" name=""/>
          <p:cNvSpPr/>
          <p:nvPr/>
        </p:nvSpPr>
        <p:spPr>
          <a:xfrm flipH="1">
            <a:off x="3360960" y="3880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9" name=""/>
          <p:cNvSpPr/>
          <p:nvPr/>
        </p:nvSpPr>
        <p:spPr>
          <a:xfrm flipH="1">
            <a:off x="3356280" y="388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0" name=""/>
          <p:cNvSpPr/>
          <p:nvPr/>
        </p:nvSpPr>
        <p:spPr>
          <a:xfrm flipH="1">
            <a:off x="3337200" y="3880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1" name=""/>
          <p:cNvSpPr/>
          <p:nvPr/>
        </p:nvSpPr>
        <p:spPr>
          <a:xfrm flipH="1">
            <a:off x="3332520" y="3885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2" name=""/>
          <p:cNvSpPr/>
          <p:nvPr/>
        </p:nvSpPr>
        <p:spPr>
          <a:xfrm flipH="1">
            <a:off x="3318120" y="3885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3" name=""/>
          <p:cNvSpPr/>
          <p:nvPr/>
        </p:nvSpPr>
        <p:spPr>
          <a:xfrm flipH="1">
            <a:off x="3313440" y="3889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4" name=""/>
          <p:cNvSpPr/>
          <p:nvPr/>
        </p:nvSpPr>
        <p:spPr>
          <a:xfrm flipH="1">
            <a:off x="3289680" y="3889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5" name=""/>
          <p:cNvSpPr/>
          <p:nvPr/>
        </p:nvSpPr>
        <p:spPr>
          <a:xfrm flipH="1">
            <a:off x="3284640" y="38898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6" name=""/>
          <p:cNvSpPr/>
          <p:nvPr/>
        </p:nvSpPr>
        <p:spPr>
          <a:xfrm flipH="1">
            <a:off x="3279960" y="3894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7" name=""/>
          <p:cNvSpPr/>
          <p:nvPr/>
        </p:nvSpPr>
        <p:spPr>
          <a:xfrm flipH="1">
            <a:off x="3275280" y="3894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8" name=""/>
          <p:cNvSpPr/>
          <p:nvPr/>
        </p:nvSpPr>
        <p:spPr>
          <a:xfrm flipH="1">
            <a:off x="3265560" y="3894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9" name=""/>
          <p:cNvSpPr/>
          <p:nvPr/>
        </p:nvSpPr>
        <p:spPr>
          <a:xfrm flipH="1">
            <a:off x="3260880" y="3894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0" name=""/>
          <p:cNvSpPr/>
          <p:nvPr/>
        </p:nvSpPr>
        <p:spPr>
          <a:xfrm flipH="1">
            <a:off x="3256200" y="3894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1" name=""/>
          <p:cNvSpPr/>
          <p:nvPr/>
        </p:nvSpPr>
        <p:spPr>
          <a:xfrm flipH="1">
            <a:off x="3251520" y="3894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2" name=""/>
          <p:cNvSpPr/>
          <p:nvPr/>
        </p:nvSpPr>
        <p:spPr>
          <a:xfrm flipH="1">
            <a:off x="3241800" y="3894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3" name=""/>
          <p:cNvSpPr/>
          <p:nvPr/>
        </p:nvSpPr>
        <p:spPr>
          <a:xfrm flipH="1">
            <a:off x="3232440" y="3899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4" name=""/>
          <p:cNvSpPr/>
          <p:nvPr/>
        </p:nvSpPr>
        <p:spPr>
          <a:xfrm flipH="1">
            <a:off x="3222720" y="3899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5" name=""/>
          <p:cNvSpPr/>
          <p:nvPr/>
        </p:nvSpPr>
        <p:spPr>
          <a:xfrm flipH="1">
            <a:off x="3218040" y="3899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6" name=""/>
          <p:cNvSpPr/>
          <p:nvPr/>
        </p:nvSpPr>
        <p:spPr>
          <a:xfrm flipH="1">
            <a:off x="3208680" y="3899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7" name=""/>
          <p:cNvSpPr/>
          <p:nvPr/>
        </p:nvSpPr>
        <p:spPr>
          <a:xfrm flipH="1">
            <a:off x="3198960" y="3899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8" name=""/>
          <p:cNvSpPr/>
          <p:nvPr/>
        </p:nvSpPr>
        <p:spPr>
          <a:xfrm flipH="1">
            <a:off x="3194280" y="3904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9" name=""/>
          <p:cNvSpPr/>
          <p:nvPr/>
        </p:nvSpPr>
        <p:spPr>
          <a:xfrm flipH="1">
            <a:off x="3189600" y="3904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0" name=""/>
          <p:cNvSpPr/>
          <p:nvPr/>
        </p:nvSpPr>
        <p:spPr>
          <a:xfrm flipH="1">
            <a:off x="3184560" y="3904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1" name=""/>
          <p:cNvSpPr/>
          <p:nvPr/>
        </p:nvSpPr>
        <p:spPr>
          <a:xfrm flipH="1">
            <a:off x="3179880" y="3904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2" name=""/>
          <p:cNvSpPr/>
          <p:nvPr/>
        </p:nvSpPr>
        <p:spPr>
          <a:xfrm flipH="1">
            <a:off x="3170520" y="3908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3" name=""/>
          <p:cNvSpPr/>
          <p:nvPr/>
        </p:nvSpPr>
        <p:spPr>
          <a:xfrm flipH="1">
            <a:off x="3160800" y="3908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4" name=""/>
          <p:cNvSpPr/>
          <p:nvPr/>
        </p:nvSpPr>
        <p:spPr>
          <a:xfrm flipH="1">
            <a:off x="3156120" y="3908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5" name=""/>
          <p:cNvSpPr/>
          <p:nvPr/>
        </p:nvSpPr>
        <p:spPr>
          <a:xfrm flipH="1">
            <a:off x="3146400" y="3913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6" name=""/>
          <p:cNvSpPr/>
          <p:nvPr/>
        </p:nvSpPr>
        <p:spPr>
          <a:xfrm flipH="1">
            <a:off x="3141720" y="3913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7" name=""/>
          <p:cNvSpPr/>
          <p:nvPr/>
        </p:nvSpPr>
        <p:spPr>
          <a:xfrm flipH="1">
            <a:off x="3137040" y="3913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8" name=""/>
          <p:cNvSpPr/>
          <p:nvPr/>
        </p:nvSpPr>
        <p:spPr>
          <a:xfrm flipH="1">
            <a:off x="3132360" y="3913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9" name=""/>
          <p:cNvSpPr/>
          <p:nvPr/>
        </p:nvSpPr>
        <p:spPr>
          <a:xfrm flipH="1">
            <a:off x="3127320" y="3918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0" name=""/>
          <p:cNvSpPr/>
          <p:nvPr/>
        </p:nvSpPr>
        <p:spPr>
          <a:xfrm flipH="1">
            <a:off x="3122640" y="3918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1" name=""/>
          <p:cNvSpPr/>
          <p:nvPr/>
        </p:nvSpPr>
        <p:spPr>
          <a:xfrm flipV="1">
            <a:off x="2727000" y="2426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2" name=""/>
          <p:cNvSpPr/>
          <p:nvPr/>
        </p:nvSpPr>
        <p:spPr>
          <a:xfrm>
            <a:off x="2731680" y="2426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3" name=""/>
          <p:cNvSpPr/>
          <p:nvPr/>
        </p:nvSpPr>
        <p:spPr>
          <a:xfrm flipV="1">
            <a:off x="2736360" y="242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4" name=""/>
          <p:cNvSpPr/>
          <p:nvPr/>
        </p:nvSpPr>
        <p:spPr>
          <a:xfrm>
            <a:off x="2736360" y="2421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5" name=""/>
          <p:cNvSpPr/>
          <p:nvPr/>
        </p:nvSpPr>
        <p:spPr>
          <a:xfrm>
            <a:off x="2741400" y="2421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6" name=""/>
          <p:cNvSpPr/>
          <p:nvPr/>
        </p:nvSpPr>
        <p:spPr>
          <a:xfrm flipV="1">
            <a:off x="2746080" y="2417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7" name=""/>
          <p:cNvSpPr/>
          <p:nvPr/>
        </p:nvSpPr>
        <p:spPr>
          <a:xfrm flipV="1">
            <a:off x="2755440" y="24120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8" name=""/>
          <p:cNvSpPr/>
          <p:nvPr/>
        </p:nvSpPr>
        <p:spPr>
          <a:xfrm>
            <a:off x="2769840" y="241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9" name=""/>
          <p:cNvSpPr/>
          <p:nvPr/>
        </p:nvSpPr>
        <p:spPr>
          <a:xfrm>
            <a:off x="2774520" y="2412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0" name=""/>
          <p:cNvSpPr/>
          <p:nvPr/>
        </p:nvSpPr>
        <p:spPr>
          <a:xfrm>
            <a:off x="2779560" y="24120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1" name=""/>
          <p:cNvSpPr/>
          <p:nvPr/>
        </p:nvSpPr>
        <p:spPr>
          <a:xfrm>
            <a:off x="2793600" y="2412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2" name=""/>
          <p:cNvSpPr/>
          <p:nvPr/>
        </p:nvSpPr>
        <p:spPr>
          <a:xfrm>
            <a:off x="2803320" y="241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3" name=""/>
          <p:cNvSpPr/>
          <p:nvPr/>
        </p:nvSpPr>
        <p:spPr>
          <a:xfrm flipV="1">
            <a:off x="2808000" y="24073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4" name=""/>
          <p:cNvSpPr/>
          <p:nvPr/>
        </p:nvSpPr>
        <p:spPr>
          <a:xfrm>
            <a:off x="2822400" y="2407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5" name=""/>
          <p:cNvSpPr/>
          <p:nvPr/>
        </p:nvSpPr>
        <p:spPr>
          <a:xfrm>
            <a:off x="2836800" y="2407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6" name=""/>
          <p:cNvSpPr/>
          <p:nvPr/>
        </p:nvSpPr>
        <p:spPr>
          <a:xfrm>
            <a:off x="2846160" y="240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7" name=""/>
          <p:cNvSpPr/>
          <p:nvPr/>
        </p:nvSpPr>
        <p:spPr>
          <a:xfrm>
            <a:off x="2850840" y="240732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8" name=""/>
          <p:cNvSpPr/>
          <p:nvPr/>
        </p:nvSpPr>
        <p:spPr>
          <a:xfrm>
            <a:off x="2879640" y="240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9" name=""/>
          <p:cNvSpPr/>
          <p:nvPr/>
        </p:nvSpPr>
        <p:spPr>
          <a:xfrm>
            <a:off x="2884320" y="2407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0" name=""/>
          <p:cNvSpPr/>
          <p:nvPr/>
        </p:nvSpPr>
        <p:spPr>
          <a:xfrm>
            <a:off x="2893680" y="2407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1" name=""/>
          <p:cNvSpPr/>
          <p:nvPr/>
        </p:nvSpPr>
        <p:spPr>
          <a:xfrm>
            <a:off x="2898720" y="24073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2" name=""/>
          <p:cNvSpPr/>
          <p:nvPr/>
        </p:nvSpPr>
        <p:spPr>
          <a:xfrm>
            <a:off x="2912760" y="2412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3" name=""/>
          <p:cNvSpPr/>
          <p:nvPr/>
        </p:nvSpPr>
        <p:spPr>
          <a:xfrm>
            <a:off x="2922480" y="2412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4" name=""/>
          <p:cNvSpPr/>
          <p:nvPr/>
        </p:nvSpPr>
        <p:spPr>
          <a:xfrm>
            <a:off x="2931840" y="2412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5" name=""/>
          <p:cNvSpPr/>
          <p:nvPr/>
        </p:nvSpPr>
        <p:spPr>
          <a:xfrm>
            <a:off x="2936880" y="2412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6" name=""/>
          <p:cNvSpPr/>
          <p:nvPr/>
        </p:nvSpPr>
        <p:spPr>
          <a:xfrm>
            <a:off x="2955960" y="24120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7" name=""/>
          <p:cNvSpPr/>
          <p:nvPr/>
        </p:nvSpPr>
        <p:spPr>
          <a:xfrm>
            <a:off x="2970000" y="2412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8" name=""/>
          <p:cNvSpPr/>
          <p:nvPr/>
        </p:nvSpPr>
        <p:spPr>
          <a:xfrm>
            <a:off x="2979720" y="241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9" name=""/>
          <p:cNvSpPr/>
          <p:nvPr/>
        </p:nvSpPr>
        <p:spPr>
          <a:xfrm>
            <a:off x="298440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0" name=""/>
          <p:cNvSpPr/>
          <p:nvPr/>
        </p:nvSpPr>
        <p:spPr>
          <a:xfrm>
            <a:off x="299880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1" name=""/>
          <p:cNvSpPr/>
          <p:nvPr/>
        </p:nvSpPr>
        <p:spPr>
          <a:xfrm>
            <a:off x="3013200" y="24120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2" name=""/>
          <p:cNvSpPr/>
          <p:nvPr/>
        </p:nvSpPr>
        <p:spPr>
          <a:xfrm>
            <a:off x="3027240" y="2412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3" name=""/>
          <p:cNvSpPr/>
          <p:nvPr/>
        </p:nvSpPr>
        <p:spPr>
          <a:xfrm>
            <a:off x="3036960" y="2412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4" name=""/>
          <p:cNvSpPr/>
          <p:nvPr/>
        </p:nvSpPr>
        <p:spPr>
          <a:xfrm>
            <a:off x="3056040" y="2412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5" name=""/>
          <p:cNvSpPr/>
          <p:nvPr/>
        </p:nvSpPr>
        <p:spPr>
          <a:xfrm>
            <a:off x="306540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6" name=""/>
          <p:cNvSpPr/>
          <p:nvPr/>
        </p:nvSpPr>
        <p:spPr>
          <a:xfrm>
            <a:off x="3079800" y="2412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7" name=""/>
          <p:cNvSpPr/>
          <p:nvPr/>
        </p:nvSpPr>
        <p:spPr>
          <a:xfrm>
            <a:off x="3098880" y="2412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8" name=""/>
          <p:cNvSpPr/>
          <p:nvPr/>
        </p:nvSpPr>
        <p:spPr>
          <a:xfrm>
            <a:off x="3108240" y="2412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9" name=""/>
          <p:cNvSpPr/>
          <p:nvPr/>
        </p:nvSpPr>
        <p:spPr>
          <a:xfrm>
            <a:off x="312732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0" name=""/>
          <p:cNvSpPr/>
          <p:nvPr/>
        </p:nvSpPr>
        <p:spPr>
          <a:xfrm>
            <a:off x="314172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1" name=""/>
          <p:cNvSpPr/>
          <p:nvPr/>
        </p:nvSpPr>
        <p:spPr>
          <a:xfrm>
            <a:off x="3156120" y="2412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2" name=""/>
          <p:cNvSpPr/>
          <p:nvPr/>
        </p:nvSpPr>
        <p:spPr>
          <a:xfrm>
            <a:off x="316548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3" name=""/>
          <p:cNvSpPr/>
          <p:nvPr/>
        </p:nvSpPr>
        <p:spPr>
          <a:xfrm>
            <a:off x="3179880" y="24120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4" name=""/>
          <p:cNvSpPr/>
          <p:nvPr/>
        </p:nvSpPr>
        <p:spPr>
          <a:xfrm>
            <a:off x="3194280" y="2417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5" name=""/>
          <p:cNvSpPr/>
          <p:nvPr/>
        </p:nvSpPr>
        <p:spPr>
          <a:xfrm>
            <a:off x="3203640" y="2417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6" name=""/>
          <p:cNvSpPr/>
          <p:nvPr/>
        </p:nvSpPr>
        <p:spPr>
          <a:xfrm>
            <a:off x="3222720" y="2417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7" name=""/>
          <p:cNvSpPr/>
          <p:nvPr/>
        </p:nvSpPr>
        <p:spPr>
          <a:xfrm>
            <a:off x="3241800" y="2417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8" name=""/>
          <p:cNvSpPr/>
          <p:nvPr/>
        </p:nvSpPr>
        <p:spPr>
          <a:xfrm>
            <a:off x="3251520" y="2417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9" name=""/>
          <p:cNvSpPr/>
          <p:nvPr/>
        </p:nvSpPr>
        <p:spPr>
          <a:xfrm>
            <a:off x="3270600" y="2417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0" name=""/>
          <p:cNvSpPr/>
          <p:nvPr/>
        </p:nvSpPr>
        <p:spPr>
          <a:xfrm>
            <a:off x="3275280" y="2417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1" name=""/>
          <p:cNvSpPr/>
          <p:nvPr/>
        </p:nvSpPr>
        <p:spPr>
          <a:xfrm>
            <a:off x="3294360" y="2417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2" name=""/>
          <p:cNvSpPr/>
          <p:nvPr/>
        </p:nvSpPr>
        <p:spPr>
          <a:xfrm>
            <a:off x="3308760" y="2417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3" name=""/>
          <p:cNvSpPr/>
          <p:nvPr/>
        </p:nvSpPr>
        <p:spPr>
          <a:xfrm>
            <a:off x="3318120" y="2417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4" name=""/>
          <p:cNvSpPr/>
          <p:nvPr/>
        </p:nvSpPr>
        <p:spPr>
          <a:xfrm>
            <a:off x="3332520" y="2421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5" name=""/>
          <p:cNvSpPr/>
          <p:nvPr/>
        </p:nvSpPr>
        <p:spPr>
          <a:xfrm>
            <a:off x="3341880" y="2421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6" name=""/>
          <p:cNvSpPr/>
          <p:nvPr/>
        </p:nvSpPr>
        <p:spPr>
          <a:xfrm>
            <a:off x="3356280" y="2426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7" name=""/>
          <p:cNvSpPr/>
          <p:nvPr/>
        </p:nvSpPr>
        <p:spPr>
          <a:xfrm>
            <a:off x="3370680" y="2431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8" name=""/>
          <p:cNvSpPr/>
          <p:nvPr/>
        </p:nvSpPr>
        <p:spPr>
          <a:xfrm>
            <a:off x="3385080" y="2431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9" name=""/>
          <p:cNvSpPr/>
          <p:nvPr/>
        </p:nvSpPr>
        <p:spPr>
          <a:xfrm>
            <a:off x="3389760" y="24361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0" name=""/>
          <p:cNvSpPr/>
          <p:nvPr/>
        </p:nvSpPr>
        <p:spPr>
          <a:xfrm>
            <a:off x="3403800" y="2436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1" name=""/>
          <p:cNvSpPr/>
          <p:nvPr/>
        </p:nvSpPr>
        <p:spPr>
          <a:xfrm>
            <a:off x="3418200" y="2436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2" name=""/>
          <p:cNvSpPr/>
          <p:nvPr/>
        </p:nvSpPr>
        <p:spPr>
          <a:xfrm>
            <a:off x="3422880" y="2436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3" name=""/>
          <p:cNvSpPr/>
          <p:nvPr/>
        </p:nvSpPr>
        <p:spPr>
          <a:xfrm>
            <a:off x="3441960" y="2436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4" name=""/>
          <p:cNvSpPr/>
          <p:nvPr/>
        </p:nvSpPr>
        <p:spPr>
          <a:xfrm>
            <a:off x="3456360" y="2436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5" name=""/>
          <p:cNvSpPr/>
          <p:nvPr/>
        </p:nvSpPr>
        <p:spPr>
          <a:xfrm flipV="1">
            <a:off x="3461040" y="243108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6" name=""/>
          <p:cNvSpPr/>
          <p:nvPr/>
        </p:nvSpPr>
        <p:spPr>
          <a:xfrm>
            <a:off x="3475440" y="2431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7" name=""/>
          <p:cNvSpPr/>
          <p:nvPr/>
        </p:nvSpPr>
        <p:spPr>
          <a:xfrm>
            <a:off x="3485160" y="24310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8" name=""/>
          <p:cNvSpPr/>
          <p:nvPr/>
        </p:nvSpPr>
        <p:spPr>
          <a:xfrm>
            <a:off x="3499200" y="24310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9" name=""/>
          <p:cNvSpPr/>
          <p:nvPr/>
        </p:nvSpPr>
        <p:spPr>
          <a:xfrm>
            <a:off x="3513600" y="24310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0" name=""/>
          <p:cNvSpPr/>
          <p:nvPr/>
        </p:nvSpPr>
        <p:spPr>
          <a:xfrm flipV="1">
            <a:off x="3532680" y="2426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1" name=""/>
          <p:cNvSpPr/>
          <p:nvPr/>
        </p:nvSpPr>
        <p:spPr>
          <a:xfrm>
            <a:off x="3542400" y="242640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2" name=""/>
          <p:cNvSpPr/>
          <p:nvPr/>
        </p:nvSpPr>
        <p:spPr>
          <a:xfrm>
            <a:off x="3561120" y="2426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3" name=""/>
          <p:cNvSpPr/>
          <p:nvPr/>
        </p:nvSpPr>
        <p:spPr>
          <a:xfrm>
            <a:off x="3575520" y="2426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4" name=""/>
          <p:cNvSpPr/>
          <p:nvPr/>
        </p:nvSpPr>
        <p:spPr>
          <a:xfrm>
            <a:off x="3585240" y="2426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5" name=""/>
          <p:cNvSpPr/>
          <p:nvPr/>
        </p:nvSpPr>
        <p:spPr>
          <a:xfrm flipV="1">
            <a:off x="3599280" y="24217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6" name=""/>
          <p:cNvSpPr/>
          <p:nvPr/>
        </p:nvSpPr>
        <p:spPr>
          <a:xfrm>
            <a:off x="3613680" y="2421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7" name=""/>
          <p:cNvSpPr/>
          <p:nvPr/>
        </p:nvSpPr>
        <p:spPr>
          <a:xfrm>
            <a:off x="3618360" y="2421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8" name=""/>
          <p:cNvSpPr/>
          <p:nvPr/>
        </p:nvSpPr>
        <p:spPr>
          <a:xfrm>
            <a:off x="3628080" y="2421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9" name=""/>
          <p:cNvSpPr/>
          <p:nvPr/>
        </p:nvSpPr>
        <p:spPr>
          <a:xfrm>
            <a:off x="3637440" y="2426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0" name=""/>
          <p:cNvSpPr/>
          <p:nvPr/>
        </p:nvSpPr>
        <p:spPr>
          <a:xfrm>
            <a:off x="3642480" y="2426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1" name=""/>
          <p:cNvSpPr/>
          <p:nvPr/>
        </p:nvSpPr>
        <p:spPr>
          <a:xfrm>
            <a:off x="3656520" y="2426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2" name=""/>
          <p:cNvSpPr/>
          <p:nvPr/>
        </p:nvSpPr>
        <p:spPr>
          <a:xfrm>
            <a:off x="3661560" y="2426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3" name=""/>
          <p:cNvSpPr/>
          <p:nvPr/>
        </p:nvSpPr>
        <p:spPr>
          <a:xfrm>
            <a:off x="3675600" y="2426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4" name=""/>
          <p:cNvSpPr/>
          <p:nvPr/>
        </p:nvSpPr>
        <p:spPr>
          <a:xfrm flipV="1">
            <a:off x="3694680" y="24217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5" name=""/>
          <p:cNvSpPr/>
          <p:nvPr/>
        </p:nvSpPr>
        <p:spPr>
          <a:xfrm>
            <a:off x="3713760" y="2421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6" name=""/>
          <p:cNvSpPr/>
          <p:nvPr/>
        </p:nvSpPr>
        <p:spPr>
          <a:xfrm flipV="1">
            <a:off x="3723480" y="24170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7" name=""/>
          <p:cNvSpPr/>
          <p:nvPr/>
        </p:nvSpPr>
        <p:spPr>
          <a:xfrm>
            <a:off x="3742560" y="2417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8" name=""/>
          <p:cNvSpPr/>
          <p:nvPr/>
        </p:nvSpPr>
        <p:spPr>
          <a:xfrm flipV="1">
            <a:off x="3747240" y="24120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9" name=""/>
          <p:cNvSpPr/>
          <p:nvPr/>
        </p:nvSpPr>
        <p:spPr>
          <a:xfrm>
            <a:off x="3761640" y="2412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0" name=""/>
          <p:cNvSpPr/>
          <p:nvPr/>
        </p:nvSpPr>
        <p:spPr>
          <a:xfrm>
            <a:off x="3771000" y="2412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1" name=""/>
          <p:cNvSpPr/>
          <p:nvPr/>
        </p:nvSpPr>
        <p:spPr>
          <a:xfrm>
            <a:off x="3785400" y="241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2" name=""/>
          <p:cNvSpPr/>
          <p:nvPr/>
        </p:nvSpPr>
        <p:spPr>
          <a:xfrm>
            <a:off x="3790080" y="241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3" name=""/>
          <p:cNvSpPr/>
          <p:nvPr/>
        </p:nvSpPr>
        <p:spPr>
          <a:xfrm>
            <a:off x="3794760" y="24120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4" name=""/>
          <p:cNvSpPr/>
          <p:nvPr/>
        </p:nvSpPr>
        <p:spPr>
          <a:xfrm>
            <a:off x="3804480" y="2417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5" name=""/>
          <p:cNvSpPr/>
          <p:nvPr/>
        </p:nvSpPr>
        <p:spPr>
          <a:xfrm>
            <a:off x="3813840" y="24217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6" name=""/>
          <p:cNvSpPr/>
          <p:nvPr/>
        </p:nvSpPr>
        <p:spPr>
          <a:xfrm>
            <a:off x="3823560" y="2426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7" name=""/>
          <p:cNvSpPr/>
          <p:nvPr/>
        </p:nvSpPr>
        <p:spPr>
          <a:xfrm>
            <a:off x="3832920" y="2431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8" name=""/>
          <p:cNvSpPr/>
          <p:nvPr/>
        </p:nvSpPr>
        <p:spPr>
          <a:xfrm>
            <a:off x="3837960" y="2431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9" name=""/>
          <p:cNvSpPr/>
          <p:nvPr/>
        </p:nvSpPr>
        <p:spPr>
          <a:xfrm flipH="1">
            <a:off x="3832920" y="2436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0" name=""/>
          <p:cNvSpPr/>
          <p:nvPr/>
        </p:nvSpPr>
        <p:spPr>
          <a:xfrm flipH="1">
            <a:off x="3828240" y="2436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1" name=""/>
          <p:cNvSpPr/>
          <p:nvPr/>
        </p:nvSpPr>
        <p:spPr>
          <a:xfrm>
            <a:off x="3828240" y="2436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2" name=""/>
          <p:cNvSpPr/>
          <p:nvPr/>
        </p:nvSpPr>
        <p:spPr>
          <a:xfrm flipH="1">
            <a:off x="3809160" y="244080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3" name=""/>
          <p:cNvSpPr/>
          <p:nvPr/>
        </p:nvSpPr>
        <p:spPr>
          <a:xfrm>
            <a:off x="3756600" y="2631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4" name=""/>
          <p:cNvSpPr/>
          <p:nvPr/>
        </p:nvSpPr>
        <p:spPr>
          <a:xfrm>
            <a:off x="3756600" y="2636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5" name=""/>
          <p:cNvSpPr/>
          <p:nvPr/>
        </p:nvSpPr>
        <p:spPr>
          <a:xfrm>
            <a:off x="3756600" y="2640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6" name=""/>
          <p:cNvSpPr/>
          <p:nvPr/>
        </p:nvSpPr>
        <p:spPr>
          <a:xfrm>
            <a:off x="3756600" y="2645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7" name=""/>
          <p:cNvSpPr/>
          <p:nvPr/>
        </p:nvSpPr>
        <p:spPr>
          <a:xfrm>
            <a:off x="3756600" y="2655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8" name=""/>
          <p:cNvSpPr/>
          <p:nvPr/>
        </p:nvSpPr>
        <p:spPr>
          <a:xfrm>
            <a:off x="3756600" y="267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9" name=""/>
          <p:cNvSpPr/>
          <p:nvPr/>
        </p:nvSpPr>
        <p:spPr>
          <a:xfrm>
            <a:off x="3756600" y="2679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0" name=""/>
          <p:cNvSpPr/>
          <p:nvPr/>
        </p:nvSpPr>
        <p:spPr>
          <a:xfrm>
            <a:off x="3756600" y="2683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1" name=""/>
          <p:cNvSpPr/>
          <p:nvPr/>
        </p:nvSpPr>
        <p:spPr>
          <a:xfrm>
            <a:off x="3756600" y="26884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2" name=""/>
          <p:cNvSpPr/>
          <p:nvPr/>
        </p:nvSpPr>
        <p:spPr>
          <a:xfrm>
            <a:off x="3761640" y="269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3" name=""/>
          <p:cNvSpPr/>
          <p:nvPr/>
        </p:nvSpPr>
        <p:spPr>
          <a:xfrm flipV="1">
            <a:off x="3761640" y="2693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4" name=""/>
          <p:cNvSpPr/>
          <p:nvPr/>
        </p:nvSpPr>
        <p:spPr>
          <a:xfrm flipV="1">
            <a:off x="3766320" y="2688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5" name=""/>
          <p:cNvSpPr/>
          <p:nvPr/>
        </p:nvSpPr>
        <p:spPr>
          <a:xfrm flipV="1">
            <a:off x="3766320" y="2679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6" name=""/>
          <p:cNvSpPr/>
          <p:nvPr/>
        </p:nvSpPr>
        <p:spPr>
          <a:xfrm flipV="1">
            <a:off x="3771000" y="267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7" name=""/>
          <p:cNvSpPr/>
          <p:nvPr/>
        </p:nvSpPr>
        <p:spPr>
          <a:xfrm flipV="1">
            <a:off x="3775680" y="2669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8" name=""/>
          <p:cNvSpPr/>
          <p:nvPr/>
        </p:nvSpPr>
        <p:spPr>
          <a:xfrm flipV="1">
            <a:off x="3775680" y="2664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9" name=""/>
          <p:cNvSpPr/>
          <p:nvPr/>
        </p:nvSpPr>
        <p:spPr>
          <a:xfrm flipV="1">
            <a:off x="3780720" y="2655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0" name=""/>
          <p:cNvSpPr/>
          <p:nvPr/>
        </p:nvSpPr>
        <p:spPr>
          <a:xfrm>
            <a:off x="3785400" y="2655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1" name=""/>
          <p:cNvSpPr/>
          <p:nvPr/>
        </p:nvSpPr>
        <p:spPr>
          <a:xfrm>
            <a:off x="3790080" y="2655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2" name=""/>
          <p:cNvSpPr/>
          <p:nvPr/>
        </p:nvSpPr>
        <p:spPr>
          <a:xfrm>
            <a:off x="3794760" y="2660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3" name=""/>
          <p:cNvSpPr/>
          <p:nvPr/>
        </p:nvSpPr>
        <p:spPr>
          <a:xfrm>
            <a:off x="3794760" y="2664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4" name=""/>
          <p:cNvSpPr/>
          <p:nvPr/>
        </p:nvSpPr>
        <p:spPr>
          <a:xfrm>
            <a:off x="3799800" y="2669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5" name=""/>
          <p:cNvSpPr/>
          <p:nvPr/>
        </p:nvSpPr>
        <p:spPr>
          <a:xfrm>
            <a:off x="3799800" y="267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6" name=""/>
          <p:cNvSpPr/>
          <p:nvPr/>
        </p:nvSpPr>
        <p:spPr>
          <a:xfrm>
            <a:off x="3799800" y="2679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7" name=""/>
          <p:cNvSpPr/>
          <p:nvPr/>
        </p:nvSpPr>
        <p:spPr>
          <a:xfrm>
            <a:off x="3799800" y="2683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8" name=""/>
          <p:cNvSpPr/>
          <p:nvPr/>
        </p:nvSpPr>
        <p:spPr>
          <a:xfrm>
            <a:off x="3799800" y="2688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9" name=""/>
          <p:cNvSpPr/>
          <p:nvPr/>
        </p:nvSpPr>
        <p:spPr>
          <a:xfrm>
            <a:off x="3804480" y="2688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0" name=""/>
          <p:cNvSpPr/>
          <p:nvPr/>
        </p:nvSpPr>
        <p:spPr>
          <a:xfrm flipV="1">
            <a:off x="3809160" y="268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1" name=""/>
          <p:cNvSpPr/>
          <p:nvPr/>
        </p:nvSpPr>
        <p:spPr>
          <a:xfrm flipV="1">
            <a:off x="3813840" y="2679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2" name=""/>
          <p:cNvSpPr/>
          <p:nvPr/>
        </p:nvSpPr>
        <p:spPr>
          <a:xfrm flipV="1">
            <a:off x="3818880" y="267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3" name=""/>
          <p:cNvSpPr/>
          <p:nvPr/>
        </p:nvSpPr>
        <p:spPr>
          <a:xfrm flipV="1">
            <a:off x="3823560" y="2669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4" name=""/>
          <p:cNvSpPr/>
          <p:nvPr/>
        </p:nvSpPr>
        <p:spPr>
          <a:xfrm flipV="1">
            <a:off x="3828240" y="2664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5" name=""/>
          <p:cNvSpPr/>
          <p:nvPr/>
        </p:nvSpPr>
        <p:spPr>
          <a:xfrm flipV="1">
            <a:off x="3832920" y="2660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6" name=""/>
          <p:cNvSpPr/>
          <p:nvPr/>
        </p:nvSpPr>
        <p:spPr>
          <a:xfrm flipV="1">
            <a:off x="3837960" y="264564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7" name=""/>
          <p:cNvSpPr/>
          <p:nvPr/>
        </p:nvSpPr>
        <p:spPr>
          <a:xfrm flipV="1">
            <a:off x="3852000" y="2640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8" name=""/>
          <p:cNvSpPr/>
          <p:nvPr/>
        </p:nvSpPr>
        <p:spPr>
          <a:xfrm>
            <a:off x="3857040" y="2640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9" name=""/>
          <p:cNvSpPr/>
          <p:nvPr/>
        </p:nvSpPr>
        <p:spPr>
          <a:xfrm>
            <a:off x="3861720" y="2640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0" name=""/>
          <p:cNvSpPr/>
          <p:nvPr/>
        </p:nvSpPr>
        <p:spPr>
          <a:xfrm>
            <a:off x="3866400" y="2645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1" name=""/>
          <p:cNvSpPr/>
          <p:nvPr/>
        </p:nvSpPr>
        <p:spPr>
          <a:xfrm>
            <a:off x="3871080" y="2645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2" name=""/>
          <p:cNvSpPr/>
          <p:nvPr/>
        </p:nvSpPr>
        <p:spPr>
          <a:xfrm>
            <a:off x="3871080" y="2660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3" name=""/>
          <p:cNvSpPr/>
          <p:nvPr/>
        </p:nvSpPr>
        <p:spPr>
          <a:xfrm>
            <a:off x="3876120" y="26647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4" name=""/>
          <p:cNvSpPr/>
          <p:nvPr/>
        </p:nvSpPr>
        <p:spPr>
          <a:xfrm>
            <a:off x="3876120" y="268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5" name=""/>
          <p:cNvSpPr/>
          <p:nvPr/>
        </p:nvSpPr>
        <p:spPr>
          <a:xfrm>
            <a:off x="3880800" y="2688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6" name=""/>
          <p:cNvSpPr/>
          <p:nvPr/>
        </p:nvSpPr>
        <p:spPr>
          <a:xfrm flipV="1">
            <a:off x="3885480" y="2683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7" name=""/>
          <p:cNvSpPr/>
          <p:nvPr/>
        </p:nvSpPr>
        <p:spPr>
          <a:xfrm flipV="1">
            <a:off x="3890160" y="26744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8" name=""/>
          <p:cNvSpPr/>
          <p:nvPr/>
        </p:nvSpPr>
        <p:spPr>
          <a:xfrm>
            <a:off x="3747240" y="2688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9" name=""/>
          <p:cNvSpPr/>
          <p:nvPr/>
        </p:nvSpPr>
        <p:spPr>
          <a:xfrm>
            <a:off x="3747240" y="269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0" name=""/>
          <p:cNvSpPr/>
          <p:nvPr/>
        </p:nvSpPr>
        <p:spPr>
          <a:xfrm>
            <a:off x="3747240" y="2698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1" name=""/>
          <p:cNvSpPr/>
          <p:nvPr/>
        </p:nvSpPr>
        <p:spPr>
          <a:xfrm>
            <a:off x="374724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2" name=""/>
          <p:cNvSpPr/>
          <p:nvPr/>
        </p:nvSpPr>
        <p:spPr>
          <a:xfrm>
            <a:off x="3747240" y="2707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3" name=""/>
          <p:cNvSpPr/>
          <p:nvPr/>
        </p:nvSpPr>
        <p:spPr>
          <a:xfrm>
            <a:off x="3747240" y="2712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4" name=""/>
          <p:cNvSpPr/>
          <p:nvPr/>
        </p:nvSpPr>
        <p:spPr>
          <a:xfrm>
            <a:off x="3747240" y="2721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5" name=""/>
          <p:cNvSpPr/>
          <p:nvPr/>
        </p:nvSpPr>
        <p:spPr>
          <a:xfrm>
            <a:off x="3747240" y="2731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6" name=""/>
          <p:cNvSpPr/>
          <p:nvPr/>
        </p:nvSpPr>
        <p:spPr>
          <a:xfrm>
            <a:off x="3747240" y="2736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7" name=""/>
          <p:cNvSpPr/>
          <p:nvPr/>
        </p:nvSpPr>
        <p:spPr>
          <a:xfrm>
            <a:off x="3751920" y="2750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8" name=""/>
          <p:cNvSpPr/>
          <p:nvPr/>
        </p:nvSpPr>
        <p:spPr>
          <a:xfrm>
            <a:off x="3751920" y="2755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9" name=""/>
          <p:cNvSpPr/>
          <p:nvPr/>
        </p:nvSpPr>
        <p:spPr>
          <a:xfrm>
            <a:off x="3751920" y="27601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0" name=""/>
          <p:cNvSpPr/>
          <p:nvPr/>
        </p:nvSpPr>
        <p:spPr>
          <a:xfrm>
            <a:off x="3756600" y="2774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1" name=""/>
          <p:cNvSpPr/>
          <p:nvPr/>
        </p:nvSpPr>
        <p:spPr>
          <a:xfrm>
            <a:off x="3756600" y="2779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2" name=""/>
          <p:cNvSpPr/>
          <p:nvPr/>
        </p:nvSpPr>
        <p:spPr>
          <a:xfrm flipV="1">
            <a:off x="3756600" y="2779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3" name=""/>
          <p:cNvSpPr/>
          <p:nvPr/>
        </p:nvSpPr>
        <p:spPr>
          <a:xfrm flipV="1">
            <a:off x="3766320" y="2774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4" name=""/>
          <p:cNvSpPr/>
          <p:nvPr/>
        </p:nvSpPr>
        <p:spPr>
          <a:xfrm flipV="1">
            <a:off x="3766320" y="2769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5" name=""/>
          <p:cNvSpPr/>
          <p:nvPr/>
        </p:nvSpPr>
        <p:spPr>
          <a:xfrm flipV="1">
            <a:off x="3771000" y="2760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6" name=""/>
          <p:cNvSpPr/>
          <p:nvPr/>
        </p:nvSpPr>
        <p:spPr>
          <a:xfrm flipV="1">
            <a:off x="3771000" y="2755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7" name=""/>
          <p:cNvSpPr/>
          <p:nvPr/>
        </p:nvSpPr>
        <p:spPr>
          <a:xfrm flipV="1">
            <a:off x="3775680" y="2726640"/>
            <a:ext cx="144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8" name=""/>
          <p:cNvSpPr/>
          <p:nvPr/>
        </p:nvSpPr>
        <p:spPr>
          <a:xfrm flipV="1">
            <a:off x="3790080" y="2717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9" name=""/>
          <p:cNvSpPr/>
          <p:nvPr/>
        </p:nvSpPr>
        <p:spPr>
          <a:xfrm flipV="1">
            <a:off x="3794760" y="2712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0" name=""/>
          <p:cNvSpPr/>
          <p:nvPr/>
        </p:nvSpPr>
        <p:spPr>
          <a:xfrm flipV="1">
            <a:off x="3794760" y="2679120"/>
            <a:ext cx="2412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1" name=""/>
          <p:cNvSpPr/>
          <p:nvPr/>
        </p:nvSpPr>
        <p:spPr>
          <a:xfrm flipV="1">
            <a:off x="3818880" y="267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2" name=""/>
          <p:cNvSpPr/>
          <p:nvPr/>
        </p:nvSpPr>
        <p:spPr>
          <a:xfrm flipV="1">
            <a:off x="3823560" y="266004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3" name=""/>
          <p:cNvSpPr/>
          <p:nvPr/>
        </p:nvSpPr>
        <p:spPr>
          <a:xfrm>
            <a:off x="3842640" y="2660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4" name=""/>
          <p:cNvSpPr/>
          <p:nvPr/>
        </p:nvSpPr>
        <p:spPr>
          <a:xfrm>
            <a:off x="3852000" y="26600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5" name=""/>
          <p:cNvSpPr/>
          <p:nvPr/>
        </p:nvSpPr>
        <p:spPr>
          <a:xfrm>
            <a:off x="3876120" y="2660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6" name=""/>
          <p:cNvSpPr/>
          <p:nvPr/>
        </p:nvSpPr>
        <p:spPr>
          <a:xfrm>
            <a:off x="3885480" y="2660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7" name=""/>
          <p:cNvSpPr/>
          <p:nvPr/>
        </p:nvSpPr>
        <p:spPr>
          <a:xfrm>
            <a:off x="3890160" y="2660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8" name=""/>
          <p:cNvSpPr/>
          <p:nvPr/>
        </p:nvSpPr>
        <p:spPr>
          <a:xfrm>
            <a:off x="3899880" y="26647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9" name=""/>
          <p:cNvSpPr/>
          <p:nvPr/>
        </p:nvSpPr>
        <p:spPr>
          <a:xfrm>
            <a:off x="3909240" y="2679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0" name=""/>
          <p:cNvSpPr/>
          <p:nvPr/>
        </p:nvSpPr>
        <p:spPr>
          <a:xfrm>
            <a:off x="3913920" y="2683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1" name=""/>
          <p:cNvSpPr/>
          <p:nvPr/>
        </p:nvSpPr>
        <p:spPr>
          <a:xfrm>
            <a:off x="3918960" y="2693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2" name=""/>
          <p:cNvSpPr/>
          <p:nvPr/>
        </p:nvSpPr>
        <p:spPr>
          <a:xfrm>
            <a:off x="3923640" y="27028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3" name=""/>
          <p:cNvSpPr/>
          <p:nvPr/>
        </p:nvSpPr>
        <p:spPr>
          <a:xfrm>
            <a:off x="3928320" y="2721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4" name=""/>
          <p:cNvSpPr/>
          <p:nvPr/>
        </p:nvSpPr>
        <p:spPr>
          <a:xfrm>
            <a:off x="3928320" y="2736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5" name=""/>
          <p:cNvSpPr/>
          <p:nvPr/>
        </p:nvSpPr>
        <p:spPr>
          <a:xfrm>
            <a:off x="3928320" y="2755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6" name=""/>
          <p:cNvSpPr/>
          <p:nvPr/>
        </p:nvSpPr>
        <p:spPr>
          <a:xfrm>
            <a:off x="3928320" y="2779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7" name=""/>
          <p:cNvSpPr/>
          <p:nvPr/>
        </p:nvSpPr>
        <p:spPr>
          <a:xfrm>
            <a:off x="3928320" y="27889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8" name=""/>
          <p:cNvSpPr/>
          <p:nvPr/>
        </p:nvSpPr>
        <p:spPr>
          <a:xfrm flipH="1">
            <a:off x="4100040" y="2679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9" name=""/>
          <p:cNvSpPr/>
          <p:nvPr/>
        </p:nvSpPr>
        <p:spPr>
          <a:xfrm flipH="1">
            <a:off x="4095360" y="2683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0" name=""/>
          <p:cNvSpPr/>
          <p:nvPr/>
        </p:nvSpPr>
        <p:spPr>
          <a:xfrm flipH="1">
            <a:off x="4090320" y="26838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1" name=""/>
          <p:cNvSpPr/>
          <p:nvPr/>
        </p:nvSpPr>
        <p:spPr>
          <a:xfrm flipH="1">
            <a:off x="4085640" y="2688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2" name=""/>
          <p:cNvSpPr/>
          <p:nvPr/>
        </p:nvSpPr>
        <p:spPr>
          <a:xfrm flipH="1">
            <a:off x="4071240" y="269352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3" name=""/>
          <p:cNvSpPr/>
          <p:nvPr/>
        </p:nvSpPr>
        <p:spPr>
          <a:xfrm flipH="1">
            <a:off x="4061880" y="2702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4" name=""/>
          <p:cNvSpPr/>
          <p:nvPr/>
        </p:nvSpPr>
        <p:spPr>
          <a:xfrm flipH="1">
            <a:off x="4052520" y="27075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5" name=""/>
          <p:cNvSpPr/>
          <p:nvPr/>
        </p:nvSpPr>
        <p:spPr>
          <a:xfrm flipH="1">
            <a:off x="4028400" y="2717280"/>
            <a:ext cx="24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6" name=""/>
          <p:cNvSpPr/>
          <p:nvPr/>
        </p:nvSpPr>
        <p:spPr>
          <a:xfrm flipH="1">
            <a:off x="4023720" y="273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7" name=""/>
          <p:cNvSpPr/>
          <p:nvPr/>
        </p:nvSpPr>
        <p:spPr>
          <a:xfrm flipH="1">
            <a:off x="4014360" y="2736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8" name=""/>
          <p:cNvSpPr/>
          <p:nvPr/>
        </p:nvSpPr>
        <p:spPr>
          <a:xfrm flipH="1">
            <a:off x="4009320" y="2741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9" name=""/>
          <p:cNvSpPr/>
          <p:nvPr/>
        </p:nvSpPr>
        <p:spPr>
          <a:xfrm flipH="1">
            <a:off x="4004640" y="2745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0" name=""/>
          <p:cNvSpPr/>
          <p:nvPr/>
        </p:nvSpPr>
        <p:spPr>
          <a:xfrm flipV="1">
            <a:off x="4004640" y="2745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1" name=""/>
          <p:cNvSpPr/>
          <p:nvPr/>
        </p:nvSpPr>
        <p:spPr>
          <a:xfrm>
            <a:off x="4052520" y="2788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2" name=""/>
          <p:cNvSpPr/>
          <p:nvPr/>
        </p:nvSpPr>
        <p:spPr>
          <a:xfrm>
            <a:off x="4052520" y="2793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3" name=""/>
          <p:cNvSpPr/>
          <p:nvPr/>
        </p:nvSpPr>
        <p:spPr>
          <a:xfrm>
            <a:off x="4052520" y="2798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4" name=""/>
          <p:cNvSpPr/>
          <p:nvPr/>
        </p:nvSpPr>
        <p:spPr>
          <a:xfrm flipH="1">
            <a:off x="4047480" y="2802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5" name=""/>
          <p:cNvSpPr/>
          <p:nvPr/>
        </p:nvSpPr>
        <p:spPr>
          <a:xfrm flipH="1" flipV="1">
            <a:off x="4042800" y="2798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6" name=""/>
          <p:cNvSpPr/>
          <p:nvPr/>
        </p:nvSpPr>
        <p:spPr>
          <a:xfrm flipH="1" flipV="1">
            <a:off x="4038120" y="279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7" name=""/>
          <p:cNvSpPr/>
          <p:nvPr/>
        </p:nvSpPr>
        <p:spPr>
          <a:xfrm flipH="1" flipV="1">
            <a:off x="4033440" y="2783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8" name=""/>
          <p:cNvSpPr/>
          <p:nvPr/>
        </p:nvSpPr>
        <p:spPr>
          <a:xfrm flipH="1" flipV="1">
            <a:off x="4028400" y="27745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9" name=""/>
          <p:cNvSpPr/>
          <p:nvPr/>
        </p:nvSpPr>
        <p:spPr>
          <a:xfrm flipV="1">
            <a:off x="4028400" y="2764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0" name=""/>
          <p:cNvSpPr/>
          <p:nvPr/>
        </p:nvSpPr>
        <p:spPr>
          <a:xfrm flipH="1" flipV="1">
            <a:off x="4023720" y="27507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1" name=""/>
          <p:cNvSpPr/>
          <p:nvPr/>
        </p:nvSpPr>
        <p:spPr>
          <a:xfrm flipH="1" flipV="1">
            <a:off x="4019040" y="2736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2" name=""/>
          <p:cNvSpPr/>
          <p:nvPr/>
        </p:nvSpPr>
        <p:spPr>
          <a:xfrm flipH="1" flipV="1">
            <a:off x="4009320" y="2698200"/>
            <a:ext cx="972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3" name=""/>
          <p:cNvSpPr/>
          <p:nvPr/>
        </p:nvSpPr>
        <p:spPr>
          <a:xfrm flipH="1" flipV="1">
            <a:off x="4004640" y="2688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4" name=""/>
          <p:cNvSpPr/>
          <p:nvPr/>
        </p:nvSpPr>
        <p:spPr>
          <a:xfrm flipH="1" flipV="1">
            <a:off x="3999960" y="26694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5" name=""/>
          <p:cNvSpPr/>
          <p:nvPr/>
        </p:nvSpPr>
        <p:spPr>
          <a:xfrm>
            <a:off x="4142880" y="267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6" name=""/>
          <p:cNvSpPr/>
          <p:nvPr/>
        </p:nvSpPr>
        <p:spPr>
          <a:xfrm>
            <a:off x="4142880" y="2679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7" name=""/>
          <p:cNvSpPr/>
          <p:nvPr/>
        </p:nvSpPr>
        <p:spPr>
          <a:xfrm>
            <a:off x="4142880" y="2688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8" name=""/>
          <p:cNvSpPr/>
          <p:nvPr/>
        </p:nvSpPr>
        <p:spPr>
          <a:xfrm>
            <a:off x="4142880" y="2693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9" name=""/>
          <p:cNvSpPr/>
          <p:nvPr/>
        </p:nvSpPr>
        <p:spPr>
          <a:xfrm>
            <a:off x="4142880" y="2702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0" name=""/>
          <p:cNvSpPr/>
          <p:nvPr/>
        </p:nvSpPr>
        <p:spPr>
          <a:xfrm>
            <a:off x="4142880" y="271260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1" name=""/>
          <p:cNvSpPr/>
          <p:nvPr/>
        </p:nvSpPr>
        <p:spPr>
          <a:xfrm>
            <a:off x="4142880" y="274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2" name=""/>
          <p:cNvSpPr/>
          <p:nvPr/>
        </p:nvSpPr>
        <p:spPr>
          <a:xfrm>
            <a:off x="4142880" y="2745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3" name=""/>
          <p:cNvSpPr/>
          <p:nvPr/>
        </p:nvSpPr>
        <p:spPr>
          <a:xfrm>
            <a:off x="4142880" y="2755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4" name=""/>
          <p:cNvSpPr/>
          <p:nvPr/>
        </p:nvSpPr>
        <p:spPr>
          <a:xfrm>
            <a:off x="4147560" y="2774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5" name=""/>
          <p:cNvSpPr/>
          <p:nvPr/>
        </p:nvSpPr>
        <p:spPr>
          <a:xfrm flipV="1">
            <a:off x="4147560" y="2774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6" name=""/>
          <p:cNvSpPr/>
          <p:nvPr/>
        </p:nvSpPr>
        <p:spPr>
          <a:xfrm flipV="1">
            <a:off x="4152600" y="2769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7" name=""/>
          <p:cNvSpPr/>
          <p:nvPr/>
        </p:nvSpPr>
        <p:spPr>
          <a:xfrm flipV="1">
            <a:off x="4157280" y="2764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8" name=""/>
          <p:cNvSpPr/>
          <p:nvPr/>
        </p:nvSpPr>
        <p:spPr>
          <a:xfrm flipV="1">
            <a:off x="4157280" y="2755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9" name=""/>
          <p:cNvSpPr/>
          <p:nvPr/>
        </p:nvSpPr>
        <p:spPr>
          <a:xfrm flipV="1">
            <a:off x="4161960" y="2750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0" name=""/>
          <p:cNvSpPr/>
          <p:nvPr/>
        </p:nvSpPr>
        <p:spPr>
          <a:xfrm flipV="1">
            <a:off x="4161960" y="27316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1" name=""/>
          <p:cNvSpPr/>
          <p:nvPr/>
        </p:nvSpPr>
        <p:spPr>
          <a:xfrm flipV="1">
            <a:off x="4166640" y="27172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2" name=""/>
          <p:cNvSpPr/>
          <p:nvPr/>
        </p:nvSpPr>
        <p:spPr>
          <a:xfrm flipV="1">
            <a:off x="4171680" y="2707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3" name=""/>
          <p:cNvSpPr/>
          <p:nvPr/>
        </p:nvSpPr>
        <p:spPr>
          <a:xfrm flipV="1">
            <a:off x="4176360" y="2698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4" name=""/>
          <p:cNvSpPr/>
          <p:nvPr/>
        </p:nvSpPr>
        <p:spPr>
          <a:xfrm flipV="1">
            <a:off x="4181040" y="269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5" name=""/>
          <p:cNvSpPr/>
          <p:nvPr/>
        </p:nvSpPr>
        <p:spPr>
          <a:xfrm>
            <a:off x="4181040" y="2693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6" name=""/>
          <p:cNvSpPr/>
          <p:nvPr/>
        </p:nvSpPr>
        <p:spPr>
          <a:xfrm>
            <a:off x="4190760" y="2693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7" name=""/>
          <p:cNvSpPr/>
          <p:nvPr/>
        </p:nvSpPr>
        <p:spPr>
          <a:xfrm>
            <a:off x="4195440" y="2702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8" name=""/>
          <p:cNvSpPr/>
          <p:nvPr/>
        </p:nvSpPr>
        <p:spPr>
          <a:xfrm>
            <a:off x="4195440" y="2707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9" name=""/>
          <p:cNvSpPr/>
          <p:nvPr/>
        </p:nvSpPr>
        <p:spPr>
          <a:xfrm>
            <a:off x="4195440" y="2712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0" name=""/>
          <p:cNvSpPr/>
          <p:nvPr/>
        </p:nvSpPr>
        <p:spPr>
          <a:xfrm>
            <a:off x="4200120" y="27219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1" name=""/>
          <p:cNvSpPr/>
          <p:nvPr/>
        </p:nvSpPr>
        <p:spPr>
          <a:xfrm>
            <a:off x="4200120" y="2741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2" name=""/>
          <p:cNvSpPr/>
          <p:nvPr/>
        </p:nvSpPr>
        <p:spPr>
          <a:xfrm>
            <a:off x="4204800" y="27507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3" name=""/>
          <p:cNvSpPr/>
          <p:nvPr/>
        </p:nvSpPr>
        <p:spPr>
          <a:xfrm>
            <a:off x="4209840" y="27698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4" name=""/>
          <p:cNvSpPr/>
          <p:nvPr/>
        </p:nvSpPr>
        <p:spPr>
          <a:xfrm>
            <a:off x="4214520" y="2788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5" name=""/>
          <p:cNvSpPr/>
          <p:nvPr/>
        </p:nvSpPr>
        <p:spPr>
          <a:xfrm>
            <a:off x="4214520" y="279360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6" name=""/>
          <p:cNvSpPr/>
          <p:nvPr/>
        </p:nvSpPr>
        <p:spPr>
          <a:xfrm flipH="1">
            <a:off x="4400280" y="2698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7" name=""/>
          <p:cNvSpPr/>
          <p:nvPr/>
        </p:nvSpPr>
        <p:spPr>
          <a:xfrm flipH="1">
            <a:off x="4395600" y="2702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8" name=""/>
          <p:cNvSpPr/>
          <p:nvPr/>
        </p:nvSpPr>
        <p:spPr>
          <a:xfrm flipH="1">
            <a:off x="4390920" y="2707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9" name=""/>
          <p:cNvSpPr/>
          <p:nvPr/>
        </p:nvSpPr>
        <p:spPr>
          <a:xfrm flipH="1">
            <a:off x="4386240" y="27075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0" name=""/>
          <p:cNvSpPr/>
          <p:nvPr/>
        </p:nvSpPr>
        <p:spPr>
          <a:xfrm flipH="1">
            <a:off x="4381200" y="2712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1" name=""/>
          <p:cNvSpPr/>
          <p:nvPr/>
        </p:nvSpPr>
        <p:spPr>
          <a:xfrm flipH="1">
            <a:off x="4376520" y="2717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2" name=""/>
          <p:cNvSpPr/>
          <p:nvPr/>
        </p:nvSpPr>
        <p:spPr>
          <a:xfrm flipH="1">
            <a:off x="4357440" y="272196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3" name=""/>
          <p:cNvSpPr/>
          <p:nvPr/>
        </p:nvSpPr>
        <p:spPr>
          <a:xfrm flipH="1">
            <a:off x="4348080" y="2736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4" name=""/>
          <p:cNvSpPr/>
          <p:nvPr/>
        </p:nvSpPr>
        <p:spPr>
          <a:xfrm flipH="1">
            <a:off x="4333680" y="2741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5" name=""/>
          <p:cNvSpPr/>
          <p:nvPr/>
        </p:nvSpPr>
        <p:spPr>
          <a:xfrm flipH="1">
            <a:off x="4314600" y="27554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6" name=""/>
          <p:cNvSpPr/>
          <p:nvPr/>
        </p:nvSpPr>
        <p:spPr>
          <a:xfrm flipH="1">
            <a:off x="4304880" y="27648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7" name=""/>
          <p:cNvSpPr/>
          <p:nvPr/>
        </p:nvSpPr>
        <p:spPr>
          <a:xfrm flipV="1">
            <a:off x="4390920" y="2788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8" name=""/>
          <p:cNvSpPr/>
          <p:nvPr/>
        </p:nvSpPr>
        <p:spPr>
          <a:xfrm flipH="1" flipV="1">
            <a:off x="4386240" y="27838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9" name=""/>
          <p:cNvSpPr/>
          <p:nvPr/>
        </p:nvSpPr>
        <p:spPr>
          <a:xfrm flipH="1" flipV="1">
            <a:off x="4381200" y="2779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0" name=""/>
          <p:cNvSpPr/>
          <p:nvPr/>
        </p:nvSpPr>
        <p:spPr>
          <a:xfrm flipH="1" flipV="1">
            <a:off x="4376520" y="277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1" name=""/>
          <p:cNvSpPr/>
          <p:nvPr/>
        </p:nvSpPr>
        <p:spPr>
          <a:xfrm flipH="1" flipV="1">
            <a:off x="4371840" y="2769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2" name=""/>
          <p:cNvSpPr/>
          <p:nvPr/>
        </p:nvSpPr>
        <p:spPr>
          <a:xfrm flipH="1" flipV="1">
            <a:off x="4352760" y="275076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3" name=""/>
          <p:cNvSpPr/>
          <p:nvPr/>
        </p:nvSpPr>
        <p:spPr>
          <a:xfrm flipH="1" flipV="1">
            <a:off x="4348080" y="2741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4" name=""/>
          <p:cNvSpPr/>
          <p:nvPr/>
        </p:nvSpPr>
        <p:spPr>
          <a:xfrm flipH="1" flipV="1">
            <a:off x="4338360" y="2736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5" name=""/>
          <p:cNvSpPr/>
          <p:nvPr/>
        </p:nvSpPr>
        <p:spPr>
          <a:xfrm flipH="1" flipV="1">
            <a:off x="4329000" y="27219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6" name=""/>
          <p:cNvSpPr/>
          <p:nvPr/>
        </p:nvSpPr>
        <p:spPr>
          <a:xfrm flipH="1" flipV="1">
            <a:off x="4323960" y="27172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7" name=""/>
          <p:cNvSpPr/>
          <p:nvPr/>
        </p:nvSpPr>
        <p:spPr>
          <a:xfrm flipV="1">
            <a:off x="4323960" y="2712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8" name=""/>
          <p:cNvSpPr/>
          <p:nvPr/>
        </p:nvSpPr>
        <p:spPr>
          <a:xfrm flipH="1" flipV="1">
            <a:off x="4319280" y="27075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9" name=""/>
          <p:cNvSpPr/>
          <p:nvPr/>
        </p:nvSpPr>
        <p:spPr>
          <a:xfrm flipV="1">
            <a:off x="4467240" y="2679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0" name=""/>
          <p:cNvSpPr/>
          <p:nvPr/>
        </p:nvSpPr>
        <p:spPr>
          <a:xfrm>
            <a:off x="4471920" y="2679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1" name=""/>
          <p:cNvSpPr/>
          <p:nvPr/>
        </p:nvSpPr>
        <p:spPr>
          <a:xfrm>
            <a:off x="4476600" y="2679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2" name=""/>
          <p:cNvSpPr/>
          <p:nvPr/>
        </p:nvSpPr>
        <p:spPr>
          <a:xfrm flipV="1">
            <a:off x="4481280" y="2674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3" name=""/>
          <p:cNvSpPr/>
          <p:nvPr/>
        </p:nvSpPr>
        <p:spPr>
          <a:xfrm>
            <a:off x="4486320" y="267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4" name=""/>
          <p:cNvSpPr/>
          <p:nvPr/>
        </p:nvSpPr>
        <p:spPr>
          <a:xfrm>
            <a:off x="4491000" y="267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5" name=""/>
          <p:cNvSpPr/>
          <p:nvPr/>
        </p:nvSpPr>
        <p:spPr>
          <a:xfrm>
            <a:off x="4495680" y="2674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6" name=""/>
          <p:cNvSpPr/>
          <p:nvPr/>
        </p:nvSpPr>
        <p:spPr>
          <a:xfrm>
            <a:off x="4505400" y="267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7" name=""/>
          <p:cNvSpPr/>
          <p:nvPr/>
        </p:nvSpPr>
        <p:spPr>
          <a:xfrm>
            <a:off x="4510080" y="2679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8" name=""/>
          <p:cNvSpPr/>
          <p:nvPr/>
        </p:nvSpPr>
        <p:spPr>
          <a:xfrm>
            <a:off x="4519440" y="2679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9" name=""/>
          <p:cNvSpPr/>
          <p:nvPr/>
        </p:nvSpPr>
        <p:spPr>
          <a:xfrm>
            <a:off x="4519440" y="2688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0" name=""/>
          <p:cNvSpPr/>
          <p:nvPr/>
        </p:nvSpPr>
        <p:spPr>
          <a:xfrm flipH="1">
            <a:off x="4519440" y="26884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1" name=""/>
          <p:cNvSpPr/>
          <p:nvPr/>
        </p:nvSpPr>
        <p:spPr>
          <a:xfrm>
            <a:off x="4519440" y="2698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2" name=""/>
          <p:cNvSpPr/>
          <p:nvPr/>
        </p:nvSpPr>
        <p:spPr>
          <a:xfrm flipH="1">
            <a:off x="4514760" y="2702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3" name=""/>
          <p:cNvSpPr/>
          <p:nvPr/>
        </p:nvSpPr>
        <p:spPr>
          <a:xfrm>
            <a:off x="4514760" y="2707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4" name=""/>
          <p:cNvSpPr/>
          <p:nvPr/>
        </p:nvSpPr>
        <p:spPr>
          <a:xfrm flipH="1">
            <a:off x="4510080" y="2712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5" name=""/>
          <p:cNvSpPr/>
          <p:nvPr/>
        </p:nvSpPr>
        <p:spPr>
          <a:xfrm flipH="1">
            <a:off x="4500360" y="27219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6" name=""/>
          <p:cNvSpPr/>
          <p:nvPr/>
        </p:nvSpPr>
        <p:spPr>
          <a:xfrm flipH="1">
            <a:off x="4495680" y="2731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7" name=""/>
          <p:cNvSpPr/>
          <p:nvPr/>
        </p:nvSpPr>
        <p:spPr>
          <a:xfrm flipH="1">
            <a:off x="4481280" y="27363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8" name=""/>
          <p:cNvSpPr/>
          <p:nvPr/>
        </p:nvSpPr>
        <p:spPr>
          <a:xfrm flipH="1">
            <a:off x="4476600" y="2745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9" name=""/>
          <p:cNvSpPr/>
          <p:nvPr/>
        </p:nvSpPr>
        <p:spPr>
          <a:xfrm flipH="1">
            <a:off x="4467240" y="27507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0" name=""/>
          <p:cNvSpPr/>
          <p:nvPr/>
        </p:nvSpPr>
        <p:spPr>
          <a:xfrm flipH="1">
            <a:off x="4457520" y="27601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1" name=""/>
          <p:cNvSpPr/>
          <p:nvPr/>
        </p:nvSpPr>
        <p:spPr>
          <a:xfrm flipH="1">
            <a:off x="4452840" y="2769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2" name=""/>
          <p:cNvSpPr/>
          <p:nvPr/>
        </p:nvSpPr>
        <p:spPr>
          <a:xfrm flipH="1">
            <a:off x="4443120" y="27792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3" name=""/>
          <p:cNvSpPr/>
          <p:nvPr/>
        </p:nvSpPr>
        <p:spPr>
          <a:xfrm flipH="1">
            <a:off x="4438440" y="27889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4" name=""/>
          <p:cNvSpPr/>
          <p:nvPr/>
        </p:nvSpPr>
        <p:spPr>
          <a:xfrm flipH="1">
            <a:off x="4433760" y="2802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5" name=""/>
          <p:cNvSpPr/>
          <p:nvPr/>
        </p:nvSpPr>
        <p:spPr>
          <a:xfrm>
            <a:off x="4433760" y="2812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6" name=""/>
          <p:cNvSpPr/>
          <p:nvPr/>
        </p:nvSpPr>
        <p:spPr>
          <a:xfrm>
            <a:off x="4433760" y="2817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7" name=""/>
          <p:cNvSpPr/>
          <p:nvPr/>
        </p:nvSpPr>
        <p:spPr>
          <a:xfrm>
            <a:off x="4433760" y="2826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8" name=""/>
          <p:cNvSpPr/>
          <p:nvPr/>
        </p:nvSpPr>
        <p:spPr>
          <a:xfrm>
            <a:off x="4438440" y="2831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9" name=""/>
          <p:cNvSpPr/>
          <p:nvPr/>
        </p:nvSpPr>
        <p:spPr>
          <a:xfrm>
            <a:off x="4443120" y="2836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0" name=""/>
          <p:cNvSpPr/>
          <p:nvPr/>
        </p:nvSpPr>
        <p:spPr>
          <a:xfrm>
            <a:off x="4457520" y="2841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1" name=""/>
          <p:cNvSpPr/>
          <p:nvPr/>
        </p:nvSpPr>
        <p:spPr>
          <a:xfrm flipV="1">
            <a:off x="4467240" y="28364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2" name=""/>
          <p:cNvSpPr/>
          <p:nvPr/>
        </p:nvSpPr>
        <p:spPr>
          <a:xfrm>
            <a:off x="4476600" y="2836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3" name=""/>
          <p:cNvSpPr/>
          <p:nvPr/>
        </p:nvSpPr>
        <p:spPr>
          <a:xfrm flipV="1">
            <a:off x="4491000" y="28317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4" name=""/>
          <p:cNvSpPr/>
          <p:nvPr/>
        </p:nvSpPr>
        <p:spPr>
          <a:xfrm>
            <a:off x="4657680" y="266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5" name=""/>
          <p:cNvSpPr/>
          <p:nvPr/>
        </p:nvSpPr>
        <p:spPr>
          <a:xfrm flipH="1">
            <a:off x="4653000" y="2669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6" name=""/>
          <p:cNvSpPr/>
          <p:nvPr/>
        </p:nvSpPr>
        <p:spPr>
          <a:xfrm flipH="1">
            <a:off x="4648320" y="2674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7" name=""/>
          <p:cNvSpPr/>
          <p:nvPr/>
        </p:nvSpPr>
        <p:spPr>
          <a:xfrm flipH="1">
            <a:off x="4643640" y="2674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8" name=""/>
          <p:cNvSpPr/>
          <p:nvPr/>
        </p:nvSpPr>
        <p:spPr>
          <a:xfrm flipH="1">
            <a:off x="4638600" y="2679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9" name=""/>
          <p:cNvSpPr/>
          <p:nvPr/>
        </p:nvSpPr>
        <p:spPr>
          <a:xfrm flipH="1">
            <a:off x="4629240" y="2683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0" name=""/>
          <p:cNvSpPr/>
          <p:nvPr/>
        </p:nvSpPr>
        <p:spPr>
          <a:xfrm flipH="1">
            <a:off x="4619520" y="26884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1" name=""/>
          <p:cNvSpPr/>
          <p:nvPr/>
        </p:nvSpPr>
        <p:spPr>
          <a:xfrm flipH="1">
            <a:off x="4581360" y="2693520"/>
            <a:ext cx="381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2" name=""/>
          <p:cNvSpPr/>
          <p:nvPr/>
        </p:nvSpPr>
        <p:spPr>
          <a:xfrm flipH="1">
            <a:off x="4562640" y="2707560"/>
            <a:ext cx="18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3" name=""/>
          <p:cNvSpPr/>
          <p:nvPr/>
        </p:nvSpPr>
        <p:spPr>
          <a:xfrm flipH="1">
            <a:off x="4552920" y="2712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4" name=""/>
          <p:cNvSpPr/>
          <p:nvPr/>
        </p:nvSpPr>
        <p:spPr>
          <a:xfrm flipH="1">
            <a:off x="4548240" y="2717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5" name=""/>
          <p:cNvSpPr/>
          <p:nvPr/>
        </p:nvSpPr>
        <p:spPr>
          <a:xfrm flipH="1">
            <a:off x="4538520" y="2717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6" name=""/>
          <p:cNvSpPr/>
          <p:nvPr/>
        </p:nvSpPr>
        <p:spPr>
          <a:xfrm flipH="1">
            <a:off x="4533840" y="2721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7" name=""/>
          <p:cNvSpPr/>
          <p:nvPr/>
        </p:nvSpPr>
        <p:spPr>
          <a:xfrm flipH="1">
            <a:off x="4524480" y="27219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8" name=""/>
          <p:cNvSpPr/>
          <p:nvPr/>
        </p:nvSpPr>
        <p:spPr>
          <a:xfrm>
            <a:off x="4524480" y="2731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9" name=""/>
          <p:cNvSpPr/>
          <p:nvPr/>
        </p:nvSpPr>
        <p:spPr>
          <a:xfrm>
            <a:off x="4524480" y="27363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0" name=""/>
          <p:cNvSpPr/>
          <p:nvPr/>
        </p:nvSpPr>
        <p:spPr>
          <a:xfrm>
            <a:off x="4533840" y="27507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1" name=""/>
          <p:cNvSpPr/>
          <p:nvPr/>
        </p:nvSpPr>
        <p:spPr>
          <a:xfrm>
            <a:off x="4548240" y="27554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2" name=""/>
          <p:cNvSpPr/>
          <p:nvPr/>
        </p:nvSpPr>
        <p:spPr>
          <a:xfrm>
            <a:off x="4557600" y="2760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3" name=""/>
          <p:cNvSpPr/>
          <p:nvPr/>
        </p:nvSpPr>
        <p:spPr>
          <a:xfrm>
            <a:off x="4562640" y="27648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4" name=""/>
          <p:cNvSpPr/>
          <p:nvPr/>
        </p:nvSpPr>
        <p:spPr>
          <a:xfrm>
            <a:off x="4572000" y="2769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5" name=""/>
          <p:cNvSpPr/>
          <p:nvPr/>
        </p:nvSpPr>
        <p:spPr>
          <a:xfrm>
            <a:off x="4576680" y="27792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6" name=""/>
          <p:cNvSpPr/>
          <p:nvPr/>
        </p:nvSpPr>
        <p:spPr>
          <a:xfrm>
            <a:off x="4591080" y="2788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7" name=""/>
          <p:cNvSpPr/>
          <p:nvPr/>
        </p:nvSpPr>
        <p:spPr>
          <a:xfrm>
            <a:off x="4595760" y="2798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8" name=""/>
          <p:cNvSpPr/>
          <p:nvPr/>
        </p:nvSpPr>
        <p:spPr>
          <a:xfrm>
            <a:off x="4600440" y="2802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9" name=""/>
          <p:cNvSpPr/>
          <p:nvPr/>
        </p:nvSpPr>
        <p:spPr>
          <a:xfrm flipH="1">
            <a:off x="4595760" y="28126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0" name=""/>
          <p:cNvSpPr/>
          <p:nvPr/>
        </p:nvSpPr>
        <p:spPr>
          <a:xfrm flipH="1">
            <a:off x="4591080" y="2826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1" name=""/>
          <p:cNvSpPr/>
          <p:nvPr/>
        </p:nvSpPr>
        <p:spPr>
          <a:xfrm flipH="1">
            <a:off x="4581360" y="28317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2" name=""/>
          <p:cNvSpPr/>
          <p:nvPr/>
        </p:nvSpPr>
        <p:spPr>
          <a:xfrm flipH="1">
            <a:off x="4543560" y="2836440"/>
            <a:ext cx="37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3" name=""/>
          <p:cNvSpPr/>
          <p:nvPr/>
        </p:nvSpPr>
        <p:spPr>
          <a:xfrm flipH="1">
            <a:off x="4538520" y="2841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4" name=""/>
          <p:cNvSpPr/>
          <p:nvPr/>
        </p:nvSpPr>
        <p:spPr>
          <a:xfrm flipH="1">
            <a:off x="4533840" y="2841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5" name=""/>
          <p:cNvSpPr/>
          <p:nvPr/>
        </p:nvSpPr>
        <p:spPr>
          <a:xfrm flipH="1" flipV="1">
            <a:off x="4519440" y="28317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6" name=""/>
          <p:cNvSpPr/>
          <p:nvPr/>
        </p:nvSpPr>
        <p:spPr>
          <a:xfrm flipH="1">
            <a:off x="4791240" y="2650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7" name=""/>
          <p:cNvSpPr/>
          <p:nvPr/>
        </p:nvSpPr>
        <p:spPr>
          <a:xfrm flipH="1">
            <a:off x="4786560" y="2650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8" name=""/>
          <p:cNvSpPr/>
          <p:nvPr/>
        </p:nvSpPr>
        <p:spPr>
          <a:xfrm flipH="1">
            <a:off x="4776840" y="2650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9" name=""/>
          <p:cNvSpPr/>
          <p:nvPr/>
        </p:nvSpPr>
        <p:spPr>
          <a:xfrm flipH="1">
            <a:off x="4772160" y="2650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0" name=""/>
          <p:cNvSpPr/>
          <p:nvPr/>
        </p:nvSpPr>
        <p:spPr>
          <a:xfrm flipH="1">
            <a:off x="4767480" y="2655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1" name=""/>
          <p:cNvSpPr/>
          <p:nvPr/>
        </p:nvSpPr>
        <p:spPr>
          <a:xfrm flipH="1">
            <a:off x="4762800" y="2655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2" name=""/>
          <p:cNvSpPr/>
          <p:nvPr/>
        </p:nvSpPr>
        <p:spPr>
          <a:xfrm flipH="1">
            <a:off x="4757760" y="2660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3" name=""/>
          <p:cNvSpPr/>
          <p:nvPr/>
        </p:nvSpPr>
        <p:spPr>
          <a:xfrm flipH="1">
            <a:off x="4748400" y="2664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4" name=""/>
          <p:cNvSpPr/>
          <p:nvPr/>
        </p:nvSpPr>
        <p:spPr>
          <a:xfrm flipH="1">
            <a:off x="4729320" y="2669400"/>
            <a:ext cx="190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5" name=""/>
          <p:cNvSpPr/>
          <p:nvPr/>
        </p:nvSpPr>
        <p:spPr>
          <a:xfrm flipH="1">
            <a:off x="4719960" y="2693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6" name=""/>
          <p:cNvSpPr/>
          <p:nvPr/>
        </p:nvSpPr>
        <p:spPr>
          <a:xfrm flipH="1">
            <a:off x="4705560" y="269820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7" name=""/>
          <p:cNvSpPr/>
          <p:nvPr/>
        </p:nvSpPr>
        <p:spPr>
          <a:xfrm flipH="1">
            <a:off x="4700880" y="2717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8" name=""/>
          <p:cNvSpPr/>
          <p:nvPr/>
        </p:nvSpPr>
        <p:spPr>
          <a:xfrm flipH="1">
            <a:off x="4695840" y="272664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9" name=""/>
          <p:cNvSpPr/>
          <p:nvPr/>
        </p:nvSpPr>
        <p:spPr>
          <a:xfrm flipH="1">
            <a:off x="4681800" y="2741040"/>
            <a:ext cx="14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0" name=""/>
          <p:cNvSpPr/>
          <p:nvPr/>
        </p:nvSpPr>
        <p:spPr>
          <a:xfrm flipH="1">
            <a:off x="4676760" y="27698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1" name=""/>
          <p:cNvSpPr/>
          <p:nvPr/>
        </p:nvSpPr>
        <p:spPr>
          <a:xfrm>
            <a:off x="4676760" y="277920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2" name=""/>
          <p:cNvSpPr/>
          <p:nvPr/>
        </p:nvSpPr>
        <p:spPr>
          <a:xfrm>
            <a:off x="4676760" y="2807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3" name=""/>
          <p:cNvSpPr/>
          <p:nvPr/>
        </p:nvSpPr>
        <p:spPr>
          <a:xfrm>
            <a:off x="4676760" y="28173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4" name=""/>
          <p:cNvSpPr/>
          <p:nvPr/>
        </p:nvSpPr>
        <p:spPr>
          <a:xfrm>
            <a:off x="4686480" y="28267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5" name=""/>
          <p:cNvSpPr/>
          <p:nvPr/>
        </p:nvSpPr>
        <p:spPr>
          <a:xfrm>
            <a:off x="4705560" y="2836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6" name=""/>
          <p:cNvSpPr/>
          <p:nvPr/>
        </p:nvSpPr>
        <p:spPr>
          <a:xfrm>
            <a:off x="4714920" y="2836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7" name=""/>
          <p:cNvSpPr/>
          <p:nvPr/>
        </p:nvSpPr>
        <p:spPr>
          <a:xfrm flipV="1">
            <a:off x="4724640" y="283176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8" name=""/>
          <p:cNvSpPr/>
          <p:nvPr/>
        </p:nvSpPr>
        <p:spPr>
          <a:xfrm flipV="1">
            <a:off x="4753080" y="28267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9" name=""/>
          <p:cNvSpPr/>
          <p:nvPr/>
        </p:nvSpPr>
        <p:spPr>
          <a:xfrm flipV="1">
            <a:off x="4762800" y="28076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0" name=""/>
          <p:cNvSpPr/>
          <p:nvPr/>
        </p:nvSpPr>
        <p:spPr>
          <a:xfrm flipV="1">
            <a:off x="4772160" y="2798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1" name=""/>
          <p:cNvSpPr/>
          <p:nvPr/>
        </p:nvSpPr>
        <p:spPr>
          <a:xfrm flipH="1" flipV="1">
            <a:off x="4762800" y="277920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2" name=""/>
          <p:cNvSpPr/>
          <p:nvPr/>
        </p:nvSpPr>
        <p:spPr>
          <a:xfrm flipH="1" flipV="1">
            <a:off x="4757760" y="27698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3" name=""/>
          <p:cNvSpPr/>
          <p:nvPr/>
        </p:nvSpPr>
        <p:spPr>
          <a:xfrm flipH="1" flipV="1">
            <a:off x="4748400" y="27648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4" name=""/>
          <p:cNvSpPr/>
          <p:nvPr/>
        </p:nvSpPr>
        <p:spPr>
          <a:xfrm flipH="1" flipV="1">
            <a:off x="4729320" y="2760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5" name=""/>
          <p:cNvSpPr/>
          <p:nvPr/>
        </p:nvSpPr>
        <p:spPr>
          <a:xfrm flipH="1" flipV="1">
            <a:off x="4705560" y="27554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6" name=""/>
          <p:cNvSpPr/>
          <p:nvPr/>
        </p:nvSpPr>
        <p:spPr>
          <a:xfrm flipH="1">
            <a:off x="438624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7" name=""/>
          <p:cNvSpPr/>
          <p:nvPr/>
        </p:nvSpPr>
        <p:spPr>
          <a:xfrm flipV="1">
            <a:off x="4386240" y="3846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8" name=""/>
          <p:cNvSpPr/>
          <p:nvPr/>
        </p:nvSpPr>
        <p:spPr>
          <a:xfrm flipH="1">
            <a:off x="4381200" y="3846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9" name=""/>
          <p:cNvSpPr/>
          <p:nvPr/>
        </p:nvSpPr>
        <p:spPr>
          <a:xfrm flipH="1" flipV="1">
            <a:off x="4371840" y="3842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0" name=""/>
          <p:cNvSpPr/>
          <p:nvPr/>
        </p:nvSpPr>
        <p:spPr>
          <a:xfrm flipH="1" flipV="1">
            <a:off x="4367160" y="3837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1" name=""/>
          <p:cNvSpPr/>
          <p:nvPr/>
        </p:nvSpPr>
        <p:spPr>
          <a:xfrm flipH="1">
            <a:off x="4362120" y="3837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2" name=""/>
          <p:cNvSpPr/>
          <p:nvPr/>
        </p:nvSpPr>
        <p:spPr>
          <a:xfrm flipH="1">
            <a:off x="4357440" y="383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3" name=""/>
          <p:cNvSpPr/>
          <p:nvPr/>
        </p:nvSpPr>
        <p:spPr>
          <a:xfrm flipH="1">
            <a:off x="4352760" y="383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4" name=""/>
          <p:cNvSpPr/>
          <p:nvPr/>
        </p:nvSpPr>
        <p:spPr>
          <a:xfrm flipH="1">
            <a:off x="4343040" y="3837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5" name=""/>
          <p:cNvSpPr/>
          <p:nvPr/>
        </p:nvSpPr>
        <p:spPr>
          <a:xfrm flipH="1">
            <a:off x="4338360" y="383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6" name=""/>
          <p:cNvSpPr/>
          <p:nvPr/>
        </p:nvSpPr>
        <p:spPr>
          <a:xfrm flipH="1">
            <a:off x="4333680" y="383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7" name=""/>
          <p:cNvSpPr/>
          <p:nvPr/>
        </p:nvSpPr>
        <p:spPr>
          <a:xfrm flipH="1">
            <a:off x="4323960" y="3837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8" name=""/>
          <p:cNvSpPr/>
          <p:nvPr/>
        </p:nvSpPr>
        <p:spPr>
          <a:xfrm flipH="1" flipV="1">
            <a:off x="4285800" y="383760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9" name=""/>
          <p:cNvSpPr/>
          <p:nvPr/>
        </p:nvSpPr>
        <p:spPr>
          <a:xfrm flipH="1">
            <a:off x="4262040" y="38376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0" name=""/>
          <p:cNvSpPr/>
          <p:nvPr/>
        </p:nvSpPr>
        <p:spPr>
          <a:xfrm flipH="1" flipV="1">
            <a:off x="4242960" y="38325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1" name=""/>
          <p:cNvSpPr/>
          <p:nvPr/>
        </p:nvSpPr>
        <p:spPr>
          <a:xfrm flipH="1">
            <a:off x="4228920" y="3832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2" name=""/>
          <p:cNvSpPr/>
          <p:nvPr/>
        </p:nvSpPr>
        <p:spPr>
          <a:xfrm flipH="1">
            <a:off x="4219200" y="3832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3" name=""/>
          <p:cNvSpPr/>
          <p:nvPr/>
        </p:nvSpPr>
        <p:spPr>
          <a:xfrm flipH="1" flipV="1">
            <a:off x="4185720" y="38278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4" name=""/>
          <p:cNvSpPr/>
          <p:nvPr/>
        </p:nvSpPr>
        <p:spPr>
          <a:xfrm flipH="1">
            <a:off x="4176360" y="3827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5" name=""/>
          <p:cNvSpPr/>
          <p:nvPr/>
        </p:nvSpPr>
        <p:spPr>
          <a:xfrm flipH="1">
            <a:off x="4166640" y="3827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6" name=""/>
          <p:cNvSpPr/>
          <p:nvPr/>
        </p:nvSpPr>
        <p:spPr>
          <a:xfrm flipH="1">
            <a:off x="4119120" y="3827880"/>
            <a:ext cx="475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7" name=""/>
          <p:cNvSpPr/>
          <p:nvPr/>
        </p:nvSpPr>
        <p:spPr>
          <a:xfrm>
            <a:off x="5382360" y="386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8" name=""/>
          <p:cNvSpPr/>
          <p:nvPr/>
        </p:nvSpPr>
        <p:spPr>
          <a:xfrm flipH="1">
            <a:off x="5377680" y="3866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9" name=""/>
          <p:cNvSpPr/>
          <p:nvPr/>
        </p:nvSpPr>
        <p:spPr>
          <a:xfrm flipH="1">
            <a:off x="5373000" y="3870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0" name=""/>
          <p:cNvSpPr/>
          <p:nvPr/>
        </p:nvSpPr>
        <p:spPr>
          <a:xfrm>
            <a:off x="5373000" y="3870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1" name=""/>
          <p:cNvSpPr/>
          <p:nvPr/>
        </p:nvSpPr>
        <p:spPr>
          <a:xfrm>
            <a:off x="5373000" y="3875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2" name=""/>
          <p:cNvSpPr/>
          <p:nvPr/>
        </p:nvSpPr>
        <p:spPr>
          <a:xfrm flipH="1">
            <a:off x="5368320" y="3880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3" name=""/>
          <p:cNvSpPr/>
          <p:nvPr/>
        </p:nvSpPr>
        <p:spPr>
          <a:xfrm flipH="1">
            <a:off x="5363280" y="3880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4" name=""/>
          <p:cNvSpPr/>
          <p:nvPr/>
        </p:nvSpPr>
        <p:spPr>
          <a:xfrm flipV="1">
            <a:off x="5363280" y="3875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5" name=""/>
          <p:cNvSpPr/>
          <p:nvPr/>
        </p:nvSpPr>
        <p:spPr>
          <a:xfrm flipH="1">
            <a:off x="5358600" y="3875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6" name=""/>
          <p:cNvSpPr/>
          <p:nvPr/>
        </p:nvSpPr>
        <p:spPr>
          <a:xfrm flipH="1">
            <a:off x="5353920" y="3875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7" name=""/>
          <p:cNvSpPr/>
          <p:nvPr/>
        </p:nvSpPr>
        <p:spPr>
          <a:xfrm flipH="1">
            <a:off x="5349240" y="3875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8" name=""/>
          <p:cNvSpPr/>
          <p:nvPr/>
        </p:nvSpPr>
        <p:spPr>
          <a:xfrm flipH="1" flipV="1">
            <a:off x="5311080" y="387072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9" name=""/>
          <p:cNvSpPr/>
          <p:nvPr/>
        </p:nvSpPr>
        <p:spPr>
          <a:xfrm flipH="1" flipV="1">
            <a:off x="5296680" y="3866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0" name=""/>
          <p:cNvSpPr/>
          <p:nvPr/>
        </p:nvSpPr>
        <p:spPr>
          <a:xfrm flipH="1">
            <a:off x="5263200" y="38660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1" name=""/>
          <p:cNvSpPr/>
          <p:nvPr/>
        </p:nvSpPr>
        <p:spPr>
          <a:xfrm flipH="1">
            <a:off x="5244120" y="38660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2" name=""/>
          <p:cNvSpPr/>
          <p:nvPr/>
        </p:nvSpPr>
        <p:spPr>
          <a:xfrm flipH="1">
            <a:off x="5220360" y="387072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3" name=""/>
          <p:cNvSpPr/>
          <p:nvPr/>
        </p:nvSpPr>
        <p:spPr>
          <a:xfrm flipH="1">
            <a:off x="5153760" y="3870720"/>
            <a:ext cx="666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4" name=""/>
          <p:cNvSpPr/>
          <p:nvPr/>
        </p:nvSpPr>
        <p:spPr>
          <a:xfrm flipH="1">
            <a:off x="5134680" y="3880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5" name=""/>
          <p:cNvSpPr/>
          <p:nvPr/>
        </p:nvSpPr>
        <p:spPr>
          <a:xfrm flipH="1">
            <a:off x="5067720" y="3885120"/>
            <a:ext cx="669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6" name=""/>
          <p:cNvSpPr/>
          <p:nvPr/>
        </p:nvSpPr>
        <p:spPr>
          <a:xfrm>
            <a:off x="6083280" y="3866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7" name=""/>
          <p:cNvSpPr/>
          <p:nvPr/>
        </p:nvSpPr>
        <p:spPr>
          <a:xfrm flipV="1">
            <a:off x="6087960" y="3861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8" name=""/>
          <p:cNvSpPr/>
          <p:nvPr/>
        </p:nvSpPr>
        <p:spPr>
          <a:xfrm>
            <a:off x="6093000" y="3861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9" name=""/>
          <p:cNvSpPr/>
          <p:nvPr/>
        </p:nvSpPr>
        <p:spPr>
          <a:xfrm flipV="1">
            <a:off x="6097680" y="3856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0" name=""/>
          <p:cNvSpPr/>
          <p:nvPr/>
        </p:nvSpPr>
        <p:spPr>
          <a:xfrm>
            <a:off x="6102360" y="3856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1" name=""/>
          <p:cNvSpPr/>
          <p:nvPr/>
        </p:nvSpPr>
        <p:spPr>
          <a:xfrm flipV="1">
            <a:off x="6107040" y="3851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2" name=""/>
          <p:cNvSpPr/>
          <p:nvPr/>
        </p:nvSpPr>
        <p:spPr>
          <a:xfrm>
            <a:off x="6111720" y="3851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3" name=""/>
          <p:cNvSpPr/>
          <p:nvPr/>
        </p:nvSpPr>
        <p:spPr>
          <a:xfrm>
            <a:off x="611676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4" name=""/>
          <p:cNvSpPr/>
          <p:nvPr/>
        </p:nvSpPr>
        <p:spPr>
          <a:xfrm>
            <a:off x="612144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5" name=""/>
          <p:cNvSpPr/>
          <p:nvPr/>
        </p:nvSpPr>
        <p:spPr>
          <a:xfrm>
            <a:off x="612612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6" name=""/>
          <p:cNvSpPr/>
          <p:nvPr/>
        </p:nvSpPr>
        <p:spPr>
          <a:xfrm>
            <a:off x="6130800" y="3851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7" name=""/>
          <p:cNvSpPr/>
          <p:nvPr/>
        </p:nvSpPr>
        <p:spPr>
          <a:xfrm>
            <a:off x="613584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8" name=""/>
          <p:cNvSpPr/>
          <p:nvPr/>
        </p:nvSpPr>
        <p:spPr>
          <a:xfrm>
            <a:off x="614052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9" name=""/>
          <p:cNvSpPr/>
          <p:nvPr/>
        </p:nvSpPr>
        <p:spPr>
          <a:xfrm>
            <a:off x="614520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0" name=""/>
          <p:cNvSpPr/>
          <p:nvPr/>
        </p:nvSpPr>
        <p:spPr>
          <a:xfrm>
            <a:off x="6149880" y="3851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1" name=""/>
          <p:cNvSpPr/>
          <p:nvPr/>
        </p:nvSpPr>
        <p:spPr>
          <a:xfrm>
            <a:off x="615960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2" name=""/>
          <p:cNvSpPr/>
          <p:nvPr/>
        </p:nvSpPr>
        <p:spPr>
          <a:xfrm>
            <a:off x="616428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3" name=""/>
          <p:cNvSpPr/>
          <p:nvPr/>
        </p:nvSpPr>
        <p:spPr>
          <a:xfrm>
            <a:off x="6168960" y="3851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4" name=""/>
          <p:cNvSpPr/>
          <p:nvPr/>
        </p:nvSpPr>
        <p:spPr>
          <a:xfrm>
            <a:off x="617400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5" name=""/>
          <p:cNvSpPr/>
          <p:nvPr/>
        </p:nvSpPr>
        <p:spPr>
          <a:xfrm>
            <a:off x="6178680" y="385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6" name=""/>
          <p:cNvSpPr/>
          <p:nvPr/>
        </p:nvSpPr>
        <p:spPr>
          <a:xfrm flipV="1">
            <a:off x="6183360" y="3846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7" name=""/>
          <p:cNvSpPr/>
          <p:nvPr/>
        </p:nvSpPr>
        <p:spPr>
          <a:xfrm>
            <a:off x="6193080" y="3846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8" name=""/>
          <p:cNvSpPr/>
          <p:nvPr/>
        </p:nvSpPr>
        <p:spPr>
          <a:xfrm>
            <a:off x="6202440" y="384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9" name=""/>
          <p:cNvSpPr/>
          <p:nvPr/>
        </p:nvSpPr>
        <p:spPr>
          <a:xfrm>
            <a:off x="6207120" y="3846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0" name=""/>
          <p:cNvSpPr/>
          <p:nvPr/>
        </p:nvSpPr>
        <p:spPr>
          <a:xfrm>
            <a:off x="6212160" y="3846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1" name=""/>
          <p:cNvSpPr/>
          <p:nvPr/>
        </p:nvSpPr>
        <p:spPr>
          <a:xfrm>
            <a:off x="6221520" y="384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2" name=""/>
          <p:cNvSpPr/>
          <p:nvPr/>
        </p:nvSpPr>
        <p:spPr>
          <a:xfrm>
            <a:off x="6226200" y="3846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3" name=""/>
          <p:cNvSpPr/>
          <p:nvPr/>
        </p:nvSpPr>
        <p:spPr>
          <a:xfrm>
            <a:off x="6231240" y="384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4" name=""/>
          <p:cNvSpPr/>
          <p:nvPr/>
        </p:nvSpPr>
        <p:spPr>
          <a:xfrm>
            <a:off x="6235920" y="384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5" name=""/>
          <p:cNvSpPr/>
          <p:nvPr/>
        </p:nvSpPr>
        <p:spPr>
          <a:xfrm>
            <a:off x="6240600" y="384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6" name=""/>
          <p:cNvSpPr/>
          <p:nvPr/>
        </p:nvSpPr>
        <p:spPr>
          <a:xfrm>
            <a:off x="6245280" y="3846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7" name=""/>
          <p:cNvSpPr/>
          <p:nvPr/>
        </p:nvSpPr>
        <p:spPr>
          <a:xfrm>
            <a:off x="6255000" y="3846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8" name=""/>
          <p:cNvSpPr/>
          <p:nvPr/>
        </p:nvSpPr>
        <p:spPr>
          <a:xfrm>
            <a:off x="6259680" y="3846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9" name=""/>
          <p:cNvSpPr/>
          <p:nvPr/>
        </p:nvSpPr>
        <p:spPr>
          <a:xfrm>
            <a:off x="6283440" y="3846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0" name=""/>
          <p:cNvSpPr/>
          <p:nvPr/>
        </p:nvSpPr>
        <p:spPr>
          <a:xfrm>
            <a:off x="6293160" y="3846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1" name=""/>
          <p:cNvSpPr/>
          <p:nvPr/>
        </p:nvSpPr>
        <p:spPr>
          <a:xfrm>
            <a:off x="6302520" y="384696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2" name=""/>
          <p:cNvSpPr/>
          <p:nvPr/>
        </p:nvSpPr>
        <p:spPr>
          <a:xfrm>
            <a:off x="6331320" y="3846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3" name=""/>
          <p:cNvSpPr/>
          <p:nvPr/>
        </p:nvSpPr>
        <p:spPr>
          <a:xfrm>
            <a:off x="6340680" y="384696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4" name=""/>
          <p:cNvSpPr/>
          <p:nvPr/>
        </p:nvSpPr>
        <p:spPr>
          <a:xfrm>
            <a:off x="5358600" y="4662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5" name=""/>
          <p:cNvSpPr/>
          <p:nvPr/>
        </p:nvSpPr>
        <p:spPr>
          <a:xfrm flipH="1">
            <a:off x="5353920" y="4667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6" name=""/>
          <p:cNvSpPr/>
          <p:nvPr/>
        </p:nvSpPr>
        <p:spPr>
          <a:xfrm>
            <a:off x="5353920" y="4671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7" name=""/>
          <p:cNvSpPr/>
          <p:nvPr/>
        </p:nvSpPr>
        <p:spPr>
          <a:xfrm flipH="1">
            <a:off x="5349240" y="4681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8" name=""/>
          <p:cNvSpPr/>
          <p:nvPr/>
        </p:nvSpPr>
        <p:spPr>
          <a:xfrm flipH="1">
            <a:off x="5344200" y="468612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9" name=""/>
          <p:cNvSpPr/>
          <p:nvPr/>
        </p:nvSpPr>
        <p:spPr>
          <a:xfrm>
            <a:off x="5344200" y="4700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0" name=""/>
          <p:cNvSpPr/>
          <p:nvPr/>
        </p:nvSpPr>
        <p:spPr>
          <a:xfrm flipH="1">
            <a:off x="5339520" y="4709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1" name=""/>
          <p:cNvSpPr/>
          <p:nvPr/>
        </p:nvSpPr>
        <p:spPr>
          <a:xfrm flipH="1">
            <a:off x="5334840" y="47242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2" name=""/>
          <p:cNvSpPr/>
          <p:nvPr/>
        </p:nvSpPr>
        <p:spPr>
          <a:xfrm flipH="1">
            <a:off x="5325120" y="4748040"/>
            <a:ext cx="972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3" name=""/>
          <p:cNvSpPr/>
          <p:nvPr/>
        </p:nvSpPr>
        <p:spPr>
          <a:xfrm>
            <a:off x="5325120" y="4790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4" name=""/>
          <p:cNvSpPr/>
          <p:nvPr/>
        </p:nvSpPr>
        <p:spPr>
          <a:xfrm>
            <a:off x="5325120" y="4800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5" name=""/>
          <p:cNvSpPr/>
          <p:nvPr/>
        </p:nvSpPr>
        <p:spPr>
          <a:xfrm>
            <a:off x="5325120" y="4805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6" name=""/>
          <p:cNvSpPr/>
          <p:nvPr/>
        </p:nvSpPr>
        <p:spPr>
          <a:xfrm>
            <a:off x="5325120" y="4809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7" name=""/>
          <p:cNvSpPr/>
          <p:nvPr/>
        </p:nvSpPr>
        <p:spPr>
          <a:xfrm>
            <a:off x="5325120" y="48196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8" name=""/>
          <p:cNvSpPr/>
          <p:nvPr/>
        </p:nvSpPr>
        <p:spPr>
          <a:xfrm>
            <a:off x="5458680" y="468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9" name=""/>
          <p:cNvSpPr/>
          <p:nvPr/>
        </p:nvSpPr>
        <p:spPr>
          <a:xfrm>
            <a:off x="5463360" y="4681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0" name=""/>
          <p:cNvSpPr/>
          <p:nvPr/>
        </p:nvSpPr>
        <p:spPr>
          <a:xfrm>
            <a:off x="5468400" y="4686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1" name=""/>
          <p:cNvSpPr/>
          <p:nvPr/>
        </p:nvSpPr>
        <p:spPr>
          <a:xfrm>
            <a:off x="5473080" y="4686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2" name=""/>
          <p:cNvSpPr/>
          <p:nvPr/>
        </p:nvSpPr>
        <p:spPr>
          <a:xfrm>
            <a:off x="5477760" y="4690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3" name=""/>
          <p:cNvSpPr/>
          <p:nvPr/>
        </p:nvSpPr>
        <p:spPr>
          <a:xfrm>
            <a:off x="5482440" y="46954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4" name=""/>
          <p:cNvSpPr/>
          <p:nvPr/>
        </p:nvSpPr>
        <p:spPr>
          <a:xfrm>
            <a:off x="5487480" y="4705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5" name=""/>
          <p:cNvSpPr/>
          <p:nvPr/>
        </p:nvSpPr>
        <p:spPr>
          <a:xfrm flipH="1">
            <a:off x="5482440" y="471456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6" name=""/>
          <p:cNvSpPr/>
          <p:nvPr/>
        </p:nvSpPr>
        <p:spPr>
          <a:xfrm flipH="1">
            <a:off x="5477760" y="4738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7" name=""/>
          <p:cNvSpPr/>
          <p:nvPr/>
        </p:nvSpPr>
        <p:spPr>
          <a:xfrm flipH="1">
            <a:off x="5468400" y="47433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8" name=""/>
          <p:cNvSpPr/>
          <p:nvPr/>
        </p:nvSpPr>
        <p:spPr>
          <a:xfrm>
            <a:off x="5468400" y="4762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9" name=""/>
          <p:cNvSpPr/>
          <p:nvPr/>
        </p:nvSpPr>
        <p:spPr>
          <a:xfrm flipH="1">
            <a:off x="5463360" y="4767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0" name=""/>
          <p:cNvSpPr/>
          <p:nvPr/>
        </p:nvSpPr>
        <p:spPr>
          <a:xfrm flipH="1">
            <a:off x="5458680" y="477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1" name=""/>
          <p:cNvSpPr/>
          <p:nvPr/>
        </p:nvSpPr>
        <p:spPr>
          <a:xfrm flipH="1">
            <a:off x="5454000" y="477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2" name=""/>
          <p:cNvSpPr/>
          <p:nvPr/>
        </p:nvSpPr>
        <p:spPr>
          <a:xfrm flipV="1">
            <a:off x="5454000" y="476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3" name=""/>
          <p:cNvSpPr/>
          <p:nvPr/>
        </p:nvSpPr>
        <p:spPr>
          <a:xfrm>
            <a:off x="5458680" y="476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4" name=""/>
          <p:cNvSpPr/>
          <p:nvPr/>
        </p:nvSpPr>
        <p:spPr>
          <a:xfrm>
            <a:off x="5463360" y="4771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5" name=""/>
          <p:cNvSpPr/>
          <p:nvPr/>
        </p:nvSpPr>
        <p:spPr>
          <a:xfrm>
            <a:off x="5468400" y="47718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6" name=""/>
          <p:cNvSpPr/>
          <p:nvPr/>
        </p:nvSpPr>
        <p:spPr>
          <a:xfrm>
            <a:off x="5482440" y="4786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7" name=""/>
          <p:cNvSpPr/>
          <p:nvPr/>
        </p:nvSpPr>
        <p:spPr>
          <a:xfrm>
            <a:off x="5487480" y="4790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8" name=""/>
          <p:cNvSpPr/>
          <p:nvPr/>
        </p:nvSpPr>
        <p:spPr>
          <a:xfrm>
            <a:off x="5487480" y="48006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9" name=""/>
          <p:cNvSpPr/>
          <p:nvPr/>
        </p:nvSpPr>
        <p:spPr>
          <a:xfrm>
            <a:off x="5487480" y="4824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0" name=""/>
          <p:cNvSpPr/>
          <p:nvPr/>
        </p:nvSpPr>
        <p:spPr>
          <a:xfrm flipH="1">
            <a:off x="5473080" y="483372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1" name=""/>
          <p:cNvSpPr/>
          <p:nvPr/>
        </p:nvSpPr>
        <p:spPr>
          <a:xfrm flipH="1">
            <a:off x="5468400" y="4848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2" name=""/>
          <p:cNvSpPr/>
          <p:nvPr/>
        </p:nvSpPr>
        <p:spPr>
          <a:xfrm flipH="1">
            <a:off x="5449320" y="485280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3" name=""/>
          <p:cNvSpPr/>
          <p:nvPr/>
        </p:nvSpPr>
        <p:spPr>
          <a:xfrm flipH="1">
            <a:off x="5444280" y="4867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4" name=""/>
          <p:cNvSpPr/>
          <p:nvPr/>
        </p:nvSpPr>
        <p:spPr>
          <a:xfrm flipH="1">
            <a:off x="5425200" y="4867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5" name=""/>
          <p:cNvSpPr/>
          <p:nvPr/>
        </p:nvSpPr>
        <p:spPr>
          <a:xfrm flipH="1" flipV="1">
            <a:off x="5415840" y="48672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6" name=""/>
          <p:cNvSpPr/>
          <p:nvPr/>
        </p:nvSpPr>
        <p:spPr>
          <a:xfrm flipH="1" flipV="1">
            <a:off x="5406480" y="485280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7" name=""/>
          <p:cNvSpPr/>
          <p:nvPr/>
        </p:nvSpPr>
        <p:spPr>
          <a:xfrm flipH="1">
            <a:off x="5702040" y="4762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8" name=""/>
          <p:cNvSpPr/>
          <p:nvPr/>
        </p:nvSpPr>
        <p:spPr>
          <a:xfrm flipH="1">
            <a:off x="5697000" y="4762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9" name=""/>
          <p:cNvSpPr/>
          <p:nvPr/>
        </p:nvSpPr>
        <p:spPr>
          <a:xfrm flipH="1">
            <a:off x="5687640" y="4767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0" name=""/>
          <p:cNvSpPr/>
          <p:nvPr/>
        </p:nvSpPr>
        <p:spPr>
          <a:xfrm flipH="1">
            <a:off x="5677920" y="4771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1" name=""/>
          <p:cNvSpPr/>
          <p:nvPr/>
        </p:nvSpPr>
        <p:spPr>
          <a:xfrm flipH="1">
            <a:off x="5668560" y="47764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2" name=""/>
          <p:cNvSpPr/>
          <p:nvPr/>
        </p:nvSpPr>
        <p:spPr>
          <a:xfrm flipH="1">
            <a:off x="5658840" y="4781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3" name=""/>
          <p:cNvSpPr/>
          <p:nvPr/>
        </p:nvSpPr>
        <p:spPr>
          <a:xfrm flipH="1">
            <a:off x="5625720" y="4786200"/>
            <a:ext cx="331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4" name=""/>
          <p:cNvSpPr/>
          <p:nvPr/>
        </p:nvSpPr>
        <p:spPr>
          <a:xfrm flipH="1">
            <a:off x="5616000" y="4809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5" name=""/>
          <p:cNvSpPr/>
          <p:nvPr/>
        </p:nvSpPr>
        <p:spPr>
          <a:xfrm flipH="1">
            <a:off x="5596920" y="481464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6" name=""/>
          <p:cNvSpPr/>
          <p:nvPr/>
        </p:nvSpPr>
        <p:spPr>
          <a:xfrm flipH="1">
            <a:off x="5592240" y="4833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7" name=""/>
          <p:cNvSpPr/>
          <p:nvPr/>
        </p:nvSpPr>
        <p:spPr>
          <a:xfrm flipH="1">
            <a:off x="5587560" y="4838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8" name=""/>
          <p:cNvSpPr/>
          <p:nvPr/>
        </p:nvSpPr>
        <p:spPr>
          <a:xfrm flipH="1">
            <a:off x="5582880" y="4838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9" name=""/>
          <p:cNvSpPr/>
          <p:nvPr/>
        </p:nvSpPr>
        <p:spPr>
          <a:xfrm>
            <a:off x="5616000" y="4776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0" name=""/>
          <p:cNvSpPr/>
          <p:nvPr/>
        </p:nvSpPr>
        <p:spPr>
          <a:xfrm>
            <a:off x="5620680" y="478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1" name=""/>
          <p:cNvSpPr/>
          <p:nvPr/>
        </p:nvSpPr>
        <p:spPr>
          <a:xfrm>
            <a:off x="5620680" y="47955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2" name=""/>
          <p:cNvSpPr/>
          <p:nvPr/>
        </p:nvSpPr>
        <p:spPr>
          <a:xfrm>
            <a:off x="5625720" y="4805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3" name=""/>
          <p:cNvSpPr/>
          <p:nvPr/>
        </p:nvSpPr>
        <p:spPr>
          <a:xfrm>
            <a:off x="5625720" y="4814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4" name=""/>
          <p:cNvSpPr/>
          <p:nvPr/>
        </p:nvSpPr>
        <p:spPr>
          <a:xfrm>
            <a:off x="5630400" y="482904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5" name=""/>
          <p:cNvSpPr/>
          <p:nvPr/>
        </p:nvSpPr>
        <p:spPr>
          <a:xfrm>
            <a:off x="5630400" y="4857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6" name=""/>
          <p:cNvSpPr/>
          <p:nvPr/>
        </p:nvSpPr>
        <p:spPr>
          <a:xfrm>
            <a:off x="5635080" y="48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7" name=""/>
          <p:cNvSpPr/>
          <p:nvPr/>
        </p:nvSpPr>
        <p:spPr>
          <a:xfrm>
            <a:off x="5635080" y="48765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8" name=""/>
          <p:cNvSpPr/>
          <p:nvPr/>
        </p:nvSpPr>
        <p:spPr>
          <a:xfrm>
            <a:off x="5763960" y="4738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9" name=""/>
          <p:cNvSpPr/>
          <p:nvPr/>
        </p:nvSpPr>
        <p:spPr>
          <a:xfrm flipH="1">
            <a:off x="5758920" y="47433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0" name=""/>
          <p:cNvSpPr/>
          <p:nvPr/>
        </p:nvSpPr>
        <p:spPr>
          <a:xfrm>
            <a:off x="5758920" y="47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1" name=""/>
          <p:cNvSpPr/>
          <p:nvPr/>
        </p:nvSpPr>
        <p:spPr>
          <a:xfrm flipH="1">
            <a:off x="5754240" y="47574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2" name=""/>
          <p:cNvSpPr/>
          <p:nvPr/>
        </p:nvSpPr>
        <p:spPr>
          <a:xfrm>
            <a:off x="5754240" y="47671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3" name=""/>
          <p:cNvSpPr/>
          <p:nvPr/>
        </p:nvSpPr>
        <p:spPr>
          <a:xfrm flipH="1">
            <a:off x="5749560" y="4786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4" name=""/>
          <p:cNvSpPr/>
          <p:nvPr/>
        </p:nvSpPr>
        <p:spPr>
          <a:xfrm flipH="1">
            <a:off x="5744880" y="479556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5" name=""/>
          <p:cNvSpPr/>
          <p:nvPr/>
        </p:nvSpPr>
        <p:spPr>
          <a:xfrm>
            <a:off x="5744880" y="4819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6" name=""/>
          <p:cNvSpPr/>
          <p:nvPr/>
        </p:nvSpPr>
        <p:spPr>
          <a:xfrm flipH="1">
            <a:off x="5740200" y="4829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7" name=""/>
          <p:cNvSpPr/>
          <p:nvPr/>
        </p:nvSpPr>
        <p:spPr>
          <a:xfrm>
            <a:off x="5740200" y="4843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8" name=""/>
          <p:cNvSpPr/>
          <p:nvPr/>
        </p:nvSpPr>
        <p:spPr>
          <a:xfrm>
            <a:off x="5740200" y="4848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9" name=""/>
          <p:cNvSpPr/>
          <p:nvPr/>
        </p:nvSpPr>
        <p:spPr>
          <a:xfrm>
            <a:off x="584964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0" name=""/>
          <p:cNvSpPr/>
          <p:nvPr/>
        </p:nvSpPr>
        <p:spPr>
          <a:xfrm>
            <a:off x="5854320" y="4743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1" name=""/>
          <p:cNvSpPr/>
          <p:nvPr/>
        </p:nvSpPr>
        <p:spPr>
          <a:xfrm>
            <a:off x="585936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2" name=""/>
          <p:cNvSpPr/>
          <p:nvPr/>
        </p:nvSpPr>
        <p:spPr>
          <a:xfrm>
            <a:off x="586404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3" name=""/>
          <p:cNvSpPr/>
          <p:nvPr/>
        </p:nvSpPr>
        <p:spPr>
          <a:xfrm>
            <a:off x="5868720" y="4743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4" name=""/>
          <p:cNvSpPr/>
          <p:nvPr/>
        </p:nvSpPr>
        <p:spPr>
          <a:xfrm>
            <a:off x="587844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5" name=""/>
          <p:cNvSpPr/>
          <p:nvPr/>
        </p:nvSpPr>
        <p:spPr>
          <a:xfrm>
            <a:off x="5883120" y="47433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6" name=""/>
          <p:cNvSpPr/>
          <p:nvPr/>
        </p:nvSpPr>
        <p:spPr>
          <a:xfrm>
            <a:off x="5906880" y="47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7" name=""/>
          <p:cNvSpPr/>
          <p:nvPr/>
        </p:nvSpPr>
        <p:spPr>
          <a:xfrm>
            <a:off x="5911560" y="47480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8" name=""/>
          <p:cNvSpPr/>
          <p:nvPr/>
        </p:nvSpPr>
        <p:spPr>
          <a:xfrm>
            <a:off x="5925960" y="4757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9" name=""/>
          <p:cNvSpPr/>
          <p:nvPr/>
        </p:nvSpPr>
        <p:spPr>
          <a:xfrm>
            <a:off x="5925960" y="4762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0" name=""/>
          <p:cNvSpPr/>
          <p:nvPr/>
        </p:nvSpPr>
        <p:spPr>
          <a:xfrm flipH="1">
            <a:off x="5911560" y="476712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1" name=""/>
          <p:cNvSpPr/>
          <p:nvPr/>
        </p:nvSpPr>
        <p:spPr>
          <a:xfrm flipH="1">
            <a:off x="5906880" y="478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2" name=""/>
          <p:cNvSpPr/>
          <p:nvPr/>
        </p:nvSpPr>
        <p:spPr>
          <a:xfrm flipH="1">
            <a:off x="5897520" y="4790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3" name=""/>
          <p:cNvSpPr/>
          <p:nvPr/>
        </p:nvSpPr>
        <p:spPr>
          <a:xfrm flipH="1">
            <a:off x="5873400" y="4795560"/>
            <a:ext cx="241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4" name=""/>
          <p:cNvSpPr/>
          <p:nvPr/>
        </p:nvSpPr>
        <p:spPr>
          <a:xfrm flipH="1">
            <a:off x="5868720" y="4805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5" name=""/>
          <p:cNvSpPr/>
          <p:nvPr/>
        </p:nvSpPr>
        <p:spPr>
          <a:xfrm flipH="1">
            <a:off x="5859360" y="4809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6" name=""/>
          <p:cNvSpPr/>
          <p:nvPr/>
        </p:nvSpPr>
        <p:spPr>
          <a:xfrm flipH="1">
            <a:off x="5854320" y="4814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7" name=""/>
          <p:cNvSpPr/>
          <p:nvPr/>
        </p:nvSpPr>
        <p:spPr>
          <a:xfrm>
            <a:off x="5854320" y="4814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8" name=""/>
          <p:cNvSpPr/>
          <p:nvPr/>
        </p:nvSpPr>
        <p:spPr>
          <a:xfrm>
            <a:off x="5854320" y="48196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9" name=""/>
          <p:cNvSpPr/>
          <p:nvPr/>
        </p:nvSpPr>
        <p:spPr>
          <a:xfrm>
            <a:off x="5868720" y="4824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0" name=""/>
          <p:cNvSpPr/>
          <p:nvPr/>
        </p:nvSpPr>
        <p:spPr>
          <a:xfrm>
            <a:off x="5873400" y="4829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1" name=""/>
          <p:cNvSpPr/>
          <p:nvPr/>
        </p:nvSpPr>
        <p:spPr>
          <a:xfrm>
            <a:off x="5878440" y="4829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2" name=""/>
          <p:cNvSpPr/>
          <p:nvPr/>
        </p:nvSpPr>
        <p:spPr>
          <a:xfrm>
            <a:off x="5883120" y="483372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3" name=""/>
          <p:cNvSpPr/>
          <p:nvPr/>
        </p:nvSpPr>
        <p:spPr>
          <a:xfrm>
            <a:off x="5897520" y="484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4" name=""/>
          <p:cNvSpPr/>
          <p:nvPr/>
        </p:nvSpPr>
        <p:spPr>
          <a:xfrm>
            <a:off x="5902200" y="4848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5" name=""/>
          <p:cNvSpPr/>
          <p:nvPr/>
        </p:nvSpPr>
        <p:spPr>
          <a:xfrm>
            <a:off x="5902200" y="4852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6" name=""/>
          <p:cNvSpPr/>
          <p:nvPr/>
        </p:nvSpPr>
        <p:spPr>
          <a:xfrm flipH="1">
            <a:off x="5897520" y="4867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7" name=""/>
          <p:cNvSpPr/>
          <p:nvPr/>
        </p:nvSpPr>
        <p:spPr>
          <a:xfrm flipH="1">
            <a:off x="5887800" y="48718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8" name=""/>
          <p:cNvSpPr/>
          <p:nvPr/>
        </p:nvSpPr>
        <p:spPr>
          <a:xfrm flipH="1">
            <a:off x="5873400" y="4881600"/>
            <a:ext cx="144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9" name=""/>
          <p:cNvSpPr/>
          <p:nvPr/>
        </p:nvSpPr>
        <p:spPr>
          <a:xfrm flipH="1">
            <a:off x="5864040" y="4895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0" name=""/>
          <p:cNvSpPr/>
          <p:nvPr/>
        </p:nvSpPr>
        <p:spPr>
          <a:xfrm flipH="1">
            <a:off x="5859360" y="4895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1" name=""/>
          <p:cNvSpPr/>
          <p:nvPr/>
        </p:nvSpPr>
        <p:spPr>
          <a:xfrm flipH="1">
            <a:off x="5849640" y="4900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2" name=""/>
          <p:cNvSpPr/>
          <p:nvPr/>
        </p:nvSpPr>
        <p:spPr>
          <a:xfrm flipH="1">
            <a:off x="5835240" y="4905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3" name=""/>
          <p:cNvSpPr/>
          <p:nvPr/>
        </p:nvSpPr>
        <p:spPr>
          <a:xfrm flipH="1">
            <a:off x="5821200" y="49053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4" name=""/>
          <p:cNvSpPr/>
          <p:nvPr/>
        </p:nvSpPr>
        <p:spPr>
          <a:xfrm>
            <a:off x="6159600" y="47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5" name=""/>
          <p:cNvSpPr/>
          <p:nvPr/>
        </p:nvSpPr>
        <p:spPr>
          <a:xfrm flipH="1">
            <a:off x="6154920" y="47574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6" name=""/>
          <p:cNvSpPr/>
          <p:nvPr/>
        </p:nvSpPr>
        <p:spPr>
          <a:xfrm flipH="1">
            <a:off x="6145200" y="4762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7" name=""/>
          <p:cNvSpPr/>
          <p:nvPr/>
        </p:nvSpPr>
        <p:spPr>
          <a:xfrm flipH="1">
            <a:off x="6140520" y="476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8" name=""/>
          <p:cNvSpPr/>
          <p:nvPr/>
        </p:nvSpPr>
        <p:spPr>
          <a:xfrm flipH="1">
            <a:off x="6130800" y="47718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9" name=""/>
          <p:cNvSpPr/>
          <p:nvPr/>
        </p:nvSpPr>
        <p:spPr>
          <a:xfrm flipH="1">
            <a:off x="6121440" y="4781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0" name=""/>
          <p:cNvSpPr/>
          <p:nvPr/>
        </p:nvSpPr>
        <p:spPr>
          <a:xfrm flipH="1">
            <a:off x="6102360" y="478620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1" name=""/>
          <p:cNvSpPr/>
          <p:nvPr/>
        </p:nvSpPr>
        <p:spPr>
          <a:xfrm flipH="1">
            <a:off x="6093000" y="48052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2" name=""/>
          <p:cNvSpPr/>
          <p:nvPr/>
        </p:nvSpPr>
        <p:spPr>
          <a:xfrm flipH="1">
            <a:off x="6083280" y="48146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3" name=""/>
          <p:cNvSpPr/>
          <p:nvPr/>
        </p:nvSpPr>
        <p:spPr>
          <a:xfrm flipH="1">
            <a:off x="6073920" y="48196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4" name=""/>
          <p:cNvSpPr/>
          <p:nvPr/>
        </p:nvSpPr>
        <p:spPr>
          <a:xfrm flipH="1">
            <a:off x="6059520" y="4829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5" name=""/>
          <p:cNvSpPr/>
          <p:nvPr/>
        </p:nvSpPr>
        <p:spPr>
          <a:xfrm flipH="1">
            <a:off x="6054840" y="484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6" name=""/>
          <p:cNvSpPr/>
          <p:nvPr/>
        </p:nvSpPr>
        <p:spPr>
          <a:xfrm flipH="1">
            <a:off x="6049800" y="4848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7" name=""/>
          <p:cNvSpPr/>
          <p:nvPr/>
        </p:nvSpPr>
        <p:spPr>
          <a:xfrm flipV="1">
            <a:off x="6126120" y="4881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8" name=""/>
          <p:cNvSpPr/>
          <p:nvPr/>
        </p:nvSpPr>
        <p:spPr>
          <a:xfrm flipV="1">
            <a:off x="6126120" y="4876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9" name=""/>
          <p:cNvSpPr/>
          <p:nvPr/>
        </p:nvSpPr>
        <p:spPr>
          <a:xfrm flipH="1" flipV="1">
            <a:off x="6121440" y="4871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0" name=""/>
          <p:cNvSpPr/>
          <p:nvPr/>
        </p:nvSpPr>
        <p:spPr>
          <a:xfrm flipV="1">
            <a:off x="6121440" y="4862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1" name=""/>
          <p:cNvSpPr/>
          <p:nvPr/>
        </p:nvSpPr>
        <p:spPr>
          <a:xfrm flipH="1" flipV="1">
            <a:off x="6111720" y="483876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2" name=""/>
          <p:cNvSpPr/>
          <p:nvPr/>
        </p:nvSpPr>
        <p:spPr>
          <a:xfrm flipH="1" flipV="1">
            <a:off x="6107040" y="4824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3" name=""/>
          <p:cNvSpPr/>
          <p:nvPr/>
        </p:nvSpPr>
        <p:spPr>
          <a:xfrm flipH="1" flipV="1">
            <a:off x="6097680" y="480996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4" name=""/>
          <p:cNvSpPr/>
          <p:nvPr/>
        </p:nvSpPr>
        <p:spPr>
          <a:xfrm flipH="1" flipV="1">
            <a:off x="6087960" y="478620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5" name=""/>
          <p:cNvSpPr/>
          <p:nvPr/>
        </p:nvSpPr>
        <p:spPr>
          <a:xfrm flipH="1" flipV="1">
            <a:off x="6078600" y="47764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6" name=""/>
          <p:cNvSpPr/>
          <p:nvPr/>
        </p:nvSpPr>
        <p:spPr>
          <a:xfrm flipH="1" flipV="1">
            <a:off x="6073920" y="4767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7" name=""/>
          <p:cNvSpPr/>
          <p:nvPr/>
        </p:nvSpPr>
        <p:spPr>
          <a:xfrm flipH="1" flipV="1">
            <a:off x="6059520" y="47574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8" name=""/>
          <p:cNvSpPr/>
          <p:nvPr/>
        </p:nvSpPr>
        <p:spPr>
          <a:xfrm>
            <a:off x="6216840" y="477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9" name=""/>
          <p:cNvSpPr/>
          <p:nvPr/>
        </p:nvSpPr>
        <p:spPr>
          <a:xfrm>
            <a:off x="6221520" y="477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0" name=""/>
          <p:cNvSpPr/>
          <p:nvPr/>
        </p:nvSpPr>
        <p:spPr>
          <a:xfrm flipV="1">
            <a:off x="6226200" y="4767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1" name=""/>
          <p:cNvSpPr/>
          <p:nvPr/>
        </p:nvSpPr>
        <p:spPr>
          <a:xfrm>
            <a:off x="6231240" y="4767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2" name=""/>
          <p:cNvSpPr/>
          <p:nvPr/>
        </p:nvSpPr>
        <p:spPr>
          <a:xfrm>
            <a:off x="6240600" y="476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3" name=""/>
          <p:cNvSpPr/>
          <p:nvPr/>
        </p:nvSpPr>
        <p:spPr>
          <a:xfrm flipV="1">
            <a:off x="6245280" y="47624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4" name=""/>
          <p:cNvSpPr/>
          <p:nvPr/>
        </p:nvSpPr>
        <p:spPr>
          <a:xfrm>
            <a:off x="6274080" y="4762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5" name=""/>
          <p:cNvSpPr/>
          <p:nvPr/>
        </p:nvSpPr>
        <p:spPr>
          <a:xfrm>
            <a:off x="6283440" y="4762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6" name=""/>
          <p:cNvSpPr/>
          <p:nvPr/>
        </p:nvSpPr>
        <p:spPr>
          <a:xfrm>
            <a:off x="6293160" y="4762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7" name=""/>
          <p:cNvSpPr/>
          <p:nvPr/>
        </p:nvSpPr>
        <p:spPr>
          <a:xfrm>
            <a:off x="6312240" y="4762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8" name=""/>
          <p:cNvSpPr/>
          <p:nvPr/>
        </p:nvSpPr>
        <p:spPr>
          <a:xfrm>
            <a:off x="6316920" y="47624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9" name=""/>
          <p:cNvSpPr/>
          <p:nvPr/>
        </p:nvSpPr>
        <p:spPr>
          <a:xfrm>
            <a:off x="6326280" y="4767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0" name=""/>
          <p:cNvSpPr/>
          <p:nvPr/>
        </p:nvSpPr>
        <p:spPr>
          <a:xfrm flipH="1">
            <a:off x="6316920" y="477180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1" name=""/>
          <p:cNvSpPr/>
          <p:nvPr/>
        </p:nvSpPr>
        <p:spPr>
          <a:xfrm flipH="1">
            <a:off x="6312240" y="478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2" name=""/>
          <p:cNvSpPr/>
          <p:nvPr/>
        </p:nvSpPr>
        <p:spPr>
          <a:xfrm flipH="1">
            <a:off x="6297840" y="47908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3" name=""/>
          <p:cNvSpPr/>
          <p:nvPr/>
        </p:nvSpPr>
        <p:spPr>
          <a:xfrm flipH="1">
            <a:off x="6293160" y="4805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4" name=""/>
          <p:cNvSpPr/>
          <p:nvPr/>
        </p:nvSpPr>
        <p:spPr>
          <a:xfrm flipH="1">
            <a:off x="6264360" y="4809960"/>
            <a:ext cx="288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5" name=""/>
          <p:cNvSpPr/>
          <p:nvPr/>
        </p:nvSpPr>
        <p:spPr>
          <a:xfrm flipH="1">
            <a:off x="6255000" y="4838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6" name=""/>
          <p:cNvSpPr/>
          <p:nvPr/>
        </p:nvSpPr>
        <p:spPr>
          <a:xfrm flipH="1">
            <a:off x="6245280" y="48434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7" name=""/>
          <p:cNvSpPr/>
          <p:nvPr/>
        </p:nvSpPr>
        <p:spPr>
          <a:xfrm flipH="1">
            <a:off x="6226200" y="485280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8" name=""/>
          <p:cNvSpPr/>
          <p:nvPr/>
        </p:nvSpPr>
        <p:spPr>
          <a:xfrm flipH="1">
            <a:off x="6221520" y="4881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9" name=""/>
          <p:cNvSpPr/>
          <p:nvPr/>
        </p:nvSpPr>
        <p:spPr>
          <a:xfrm flipH="1">
            <a:off x="6216840" y="4890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0" name=""/>
          <p:cNvSpPr/>
          <p:nvPr/>
        </p:nvSpPr>
        <p:spPr>
          <a:xfrm flipH="1">
            <a:off x="6212160" y="49006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1" name=""/>
          <p:cNvSpPr/>
          <p:nvPr/>
        </p:nvSpPr>
        <p:spPr>
          <a:xfrm>
            <a:off x="6212160" y="4914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2" name=""/>
          <p:cNvSpPr/>
          <p:nvPr/>
        </p:nvSpPr>
        <p:spPr>
          <a:xfrm>
            <a:off x="6216840" y="4919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3" name=""/>
          <p:cNvSpPr/>
          <p:nvPr/>
        </p:nvSpPr>
        <p:spPr>
          <a:xfrm>
            <a:off x="6216840" y="4924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4" name=""/>
          <p:cNvSpPr/>
          <p:nvPr/>
        </p:nvSpPr>
        <p:spPr>
          <a:xfrm>
            <a:off x="6226200" y="4924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5" name=""/>
          <p:cNvSpPr/>
          <p:nvPr/>
        </p:nvSpPr>
        <p:spPr>
          <a:xfrm>
            <a:off x="6240600" y="4929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6" name=""/>
          <p:cNvSpPr/>
          <p:nvPr/>
        </p:nvSpPr>
        <p:spPr>
          <a:xfrm>
            <a:off x="6250320" y="49291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7" name=""/>
          <p:cNvSpPr/>
          <p:nvPr/>
        </p:nvSpPr>
        <p:spPr>
          <a:xfrm flipV="1">
            <a:off x="6264360" y="49244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8" name=""/>
          <p:cNvSpPr/>
          <p:nvPr/>
        </p:nvSpPr>
        <p:spPr>
          <a:xfrm flipH="1">
            <a:off x="6512400" y="47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9" name=""/>
          <p:cNvSpPr/>
          <p:nvPr/>
        </p:nvSpPr>
        <p:spPr>
          <a:xfrm flipH="1">
            <a:off x="6507720" y="47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0" name=""/>
          <p:cNvSpPr/>
          <p:nvPr/>
        </p:nvSpPr>
        <p:spPr>
          <a:xfrm flipH="1">
            <a:off x="6498000" y="4757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1" name=""/>
          <p:cNvSpPr/>
          <p:nvPr/>
        </p:nvSpPr>
        <p:spPr>
          <a:xfrm flipH="1">
            <a:off x="6483600" y="47574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2" name=""/>
          <p:cNvSpPr/>
          <p:nvPr/>
        </p:nvSpPr>
        <p:spPr>
          <a:xfrm flipH="1">
            <a:off x="6469560" y="47624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3" name=""/>
          <p:cNvSpPr/>
          <p:nvPr/>
        </p:nvSpPr>
        <p:spPr>
          <a:xfrm flipH="1">
            <a:off x="6450480" y="4767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4" name=""/>
          <p:cNvSpPr/>
          <p:nvPr/>
        </p:nvSpPr>
        <p:spPr>
          <a:xfrm flipH="1">
            <a:off x="6426720" y="47671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5" name=""/>
          <p:cNvSpPr/>
          <p:nvPr/>
        </p:nvSpPr>
        <p:spPr>
          <a:xfrm flipH="1">
            <a:off x="6417000" y="4771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6" name=""/>
          <p:cNvSpPr/>
          <p:nvPr/>
        </p:nvSpPr>
        <p:spPr>
          <a:xfrm flipH="1">
            <a:off x="6407640" y="4771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7" name=""/>
          <p:cNvSpPr/>
          <p:nvPr/>
        </p:nvSpPr>
        <p:spPr>
          <a:xfrm flipH="1">
            <a:off x="6388560" y="4776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8" name=""/>
          <p:cNvSpPr/>
          <p:nvPr/>
        </p:nvSpPr>
        <p:spPr>
          <a:xfrm flipH="1">
            <a:off x="6383520" y="47764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9" name=""/>
          <p:cNvSpPr/>
          <p:nvPr/>
        </p:nvSpPr>
        <p:spPr>
          <a:xfrm flipH="1">
            <a:off x="6374160" y="4781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0" name=""/>
          <p:cNvSpPr/>
          <p:nvPr/>
        </p:nvSpPr>
        <p:spPr>
          <a:xfrm flipH="1">
            <a:off x="6369480" y="478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1" name=""/>
          <p:cNvSpPr/>
          <p:nvPr/>
        </p:nvSpPr>
        <p:spPr>
          <a:xfrm>
            <a:off x="6369480" y="4790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2" name=""/>
          <p:cNvSpPr/>
          <p:nvPr/>
        </p:nvSpPr>
        <p:spPr>
          <a:xfrm flipH="1">
            <a:off x="6364440" y="47955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3" name=""/>
          <p:cNvSpPr/>
          <p:nvPr/>
        </p:nvSpPr>
        <p:spPr>
          <a:xfrm>
            <a:off x="6364440" y="4800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4" name=""/>
          <p:cNvSpPr/>
          <p:nvPr/>
        </p:nvSpPr>
        <p:spPr>
          <a:xfrm>
            <a:off x="6369480" y="48052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5" name=""/>
          <p:cNvSpPr/>
          <p:nvPr/>
        </p:nvSpPr>
        <p:spPr>
          <a:xfrm>
            <a:off x="6374160" y="4824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6" name=""/>
          <p:cNvSpPr/>
          <p:nvPr/>
        </p:nvSpPr>
        <p:spPr>
          <a:xfrm>
            <a:off x="6378840" y="48337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7" name=""/>
          <p:cNvSpPr/>
          <p:nvPr/>
        </p:nvSpPr>
        <p:spPr>
          <a:xfrm>
            <a:off x="6383520" y="4843440"/>
            <a:ext cx="972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8" name=""/>
          <p:cNvSpPr/>
          <p:nvPr/>
        </p:nvSpPr>
        <p:spPr>
          <a:xfrm>
            <a:off x="6393240" y="4871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9" name=""/>
          <p:cNvSpPr/>
          <p:nvPr/>
        </p:nvSpPr>
        <p:spPr>
          <a:xfrm>
            <a:off x="6397920" y="48862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0" name=""/>
          <p:cNvSpPr/>
          <p:nvPr/>
        </p:nvSpPr>
        <p:spPr>
          <a:xfrm>
            <a:off x="6397920" y="4905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1" name=""/>
          <p:cNvSpPr/>
          <p:nvPr/>
        </p:nvSpPr>
        <p:spPr>
          <a:xfrm flipH="1">
            <a:off x="6393240" y="4914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2" name=""/>
          <p:cNvSpPr/>
          <p:nvPr/>
        </p:nvSpPr>
        <p:spPr>
          <a:xfrm flipH="1">
            <a:off x="6388560" y="4919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3" name=""/>
          <p:cNvSpPr/>
          <p:nvPr/>
        </p:nvSpPr>
        <p:spPr>
          <a:xfrm flipH="1">
            <a:off x="6374160" y="49244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4" name=""/>
          <p:cNvSpPr/>
          <p:nvPr/>
        </p:nvSpPr>
        <p:spPr>
          <a:xfrm flipH="1">
            <a:off x="6359760" y="4933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5" name=""/>
          <p:cNvSpPr/>
          <p:nvPr/>
        </p:nvSpPr>
        <p:spPr>
          <a:xfrm flipH="1">
            <a:off x="6355080" y="4933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6" name=""/>
          <p:cNvSpPr/>
          <p:nvPr/>
        </p:nvSpPr>
        <p:spPr>
          <a:xfrm flipH="1" flipV="1">
            <a:off x="6336000" y="491976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7" name=""/>
          <p:cNvSpPr/>
          <p:nvPr/>
        </p:nvSpPr>
        <p:spPr>
          <a:xfrm flipV="1">
            <a:off x="6693480" y="47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8" name=""/>
          <p:cNvSpPr/>
          <p:nvPr/>
        </p:nvSpPr>
        <p:spPr>
          <a:xfrm flipH="1">
            <a:off x="6688800" y="47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9" name=""/>
          <p:cNvSpPr/>
          <p:nvPr/>
        </p:nvSpPr>
        <p:spPr>
          <a:xfrm flipH="1" flipV="1">
            <a:off x="6684120" y="4748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0" name=""/>
          <p:cNvSpPr/>
          <p:nvPr/>
        </p:nvSpPr>
        <p:spPr>
          <a:xfrm flipH="1">
            <a:off x="6679080" y="4748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1" name=""/>
          <p:cNvSpPr/>
          <p:nvPr/>
        </p:nvSpPr>
        <p:spPr>
          <a:xfrm flipH="1" flipV="1">
            <a:off x="6674400" y="4743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2" name=""/>
          <p:cNvSpPr/>
          <p:nvPr/>
        </p:nvSpPr>
        <p:spPr>
          <a:xfrm flipH="1">
            <a:off x="6669720" y="4743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3" name=""/>
          <p:cNvSpPr/>
          <p:nvPr/>
        </p:nvSpPr>
        <p:spPr>
          <a:xfrm flipH="1">
            <a:off x="6660000" y="4743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4" name=""/>
          <p:cNvSpPr/>
          <p:nvPr/>
        </p:nvSpPr>
        <p:spPr>
          <a:xfrm flipH="1">
            <a:off x="6636240" y="47433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5" name=""/>
          <p:cNvSpPr/>
          <p:nvPr/>
        </p:nvSpPr>
        <p:spPr>
          <a:xfrm flipH="1">
            <a:off x="6626880" y="4743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6" name=""/>
          <p:cNvSpPr/>
          <p:nvPr/>
        </p:nvSpPr>
        <p:spPr>
          <a:xfrm flipH="1">
            <a:off x="6584040" y="4748040"/>
            <a:ext cx="428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7" name=""/>
          <p:cNvSpPr/>
          <p:nvPr/>
        </p:nvSpPr>
        <p:spPr>
          <a:xfrm flipH="1">
            <a:off x="6579000" y="4771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8" name=""/>
          <p:cNvSpPr/>
          <p:nvPr/>
        </p:nvSpPr>
        <p:spPr>
          <a:xfrm flipH="1">
            <a:off x="6569640" y="47815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9" name=""/>
          <p:cNvSpPr/>
          <p:nvPr/>
        </p:nvSpPr>
        <p:spPr>
          <a:xfrm flipH="1">
            <a:off x="6545880" y="4790880"/>
            <a:ext cx="2376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0" name=""/>
          <p:cNvSpPr/>
          <p:nvPr/>
        </p:nvSpPr>
        <p:spPr>
          <a:xfrm flipH="1">
            <a:off x="6536160" y="48337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1" name=""/>
          <p:cNvSpPr/>
          <p:nvPr/>
        </p:nvSpPr>
        <p:spPr>
          <a:xfrm flipH="1">
            <a:off x="6526800" y="4848120"/>
            <a:ext cx="936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2" name=""/>
          <p:cNvSpPr/>
          <p:nvPr/>
        </p:nvSpPr>
        <p:spPr>
          <a:xfrm flipH="1">
            <a:off x="6521760" y="490068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3" name=""/>
          <p:cNvSpPr/>
          <p:nvPr/>
        </p:nvSpPr>
        <p:spPr>
          <a:xfrm>
            <a:off x="6521760" y="491472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4" name=""/>
          <p:cNvSpPr/>
          <p:nvPr/>
        </p:nvSpPr>
        <p:spPr>
          <a:xfrm>
            <a:off x="6526800" y="49291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5" name=""/>
          <p:cNvSpPr/>
          <p:nvPr/>
        </p:nvSpPr>
        <p:spPr>
          <a:xfrm>
            <a:off x="6531480" y="4952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6" name=""/>
          <p:cNvSpPr/>
          <p:nvPr/>
        </p:nvSpPr>
        <p:spPr>
          <a:xfrm>
            <a:off x="6536160" y="4962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7" name=""/>
          <p:cNvSpPr/>
          <p:nvPr/>
        </p:nvSpPr>
        <p:spPr>
          <a:xfrm>
            <a:off x="6545880" y="4967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8" name=""/>
          <p:cNvSpPr/>
          <p:nvPr/>
        </p:nvSpPr>
        <p:spPr>
          <a:xfrm>
            <a:off x="6555240" y="49719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9" name=""/>
          <p:cNvSpPr/>
          <p:nvPr/>
        </p:nvSpPr>
        <p:spPr>
          <a:xfrm>
            <a:off x="6564960" y="49770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0" name=""/>
          <p:cNvSpPr/>
          <p:nvPr/>
        </p:nvSpPr>
        <p:spPr>
          <a:xfrm flipV="1">
            <a:off x="6584040" y="497196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1" name=""/>
          <p:cNvSpPr/>
          <p:nvPr/>
        </p:nvSpPr>
        <p:spPr>
          <a:xfrm flipV="1">
            <a:off x="6598080" y="49672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2" name=""/>
          <p:cNvSpPr/>
          <p:nvPr/>
        </p:nvSpPr>
        <p:spPr>
          <a:xfrm flipH="1" flipV="1">
            <a:off x="6598080" y="49579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3" name=""/>
          <p:cNvSpPr/>
          <p:nvPr/>
        </p:nvSpPr>
        <p:spPr>
          <a:xfrm flipH="1" flipV="1">
            <a:off x="6588720" y="49482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4" name=""/>
          <p:cNvSpPr/>
          <p:nvPr/>
        </p:nvSpPr>
        <p:spPr>
          <a:xfrm flipH="1" flipV="1">
            <a:off x="6579000" y="4943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5" name=""/>
          <p:cNvSpPr/>
          <p:nvPr/>
        </p:nvSpPr>
        <p:spPr>
          <a:xfrm flipH="1" flipV="1">
            <a:off x="6564960" y="49388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6" name=""/>
          <p:cNvSpPr/>
          <p:nvPr/>
        </p:nvSpPr>
        <p:spPr>
          <a:xfrm flipH="1" flipV="1">
            <a:off x="6493320" y="4929120"/>
            <a:ext cx="716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7" name=""/>
          <p:cNvSpPr/>
          <p:nvPr/>
        </p:nvSpPr>
        <p:spPr>
          <a:xfrm>
            <a:off x="6827040" y="44427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8" name=""/>
          <p:cNvSpPr/>
          <p:nvPr/>
        </p:nvSpPr>
        <p:spPr>
          <a:xfrm flipH="1">
            <a:off x="6822360" y="444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9" name=""/>
          <p:cNvSpPr/>
          <p:nvPr/>
        </p:nvSpPr>
        <p:spPr>
          <a:xfrm flipH="1">
            <a:off x="6817320" y="4447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0" name=""/>
          <p:cNvSpPr/>
          <p:nvPr/>
        </p:nvSpPr>
        <p:spPr>
          <a:xfrm flipH="1">
            <a:off x="6812640" y="444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1" name=""/>
          <p:cNvSpPr/>
          <p:nvPr/>
        </p:nvSpPr>
        <p:spPr>
          <a:xfrm flipH="1">
            <a:off x="6807960" y="444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2" name=""/>
          <p:cNvSpPr/>
          <p:nvPr/>
        </p:nvSpPr>
        <p:spPr>
          <a:xfrm flipH="1">
            <a:off x="6803280" y="444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3" name=""/>
          <p:cNvSpPr/>
          <p:nvPr/>
        </p:nvSpPr>
        <p:spPr>
          <a:xfrm flipH="1">
            <a:off x="6793560" y="4447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4" name=""/>
          <p:cNvSpPr/>
          <p:nvPr/>
        </p:nvSpPr>
        <p:spPr>
          <a:xfrm flipH="1">
            <a:off x="6788880" y="444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5" name=""/>
          <p:cNvSpPr/>
          <p:nvPr/>
        </p:nvSpPr>
        <p:spPr>
          <a:xfrm flipH="1">
            <a:off x="6784200" y="444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6" name=""/>
          <p:cNvSpPr/>
          <p:nvPr/>
        </p:nvSpPr>
        <p:spPr>
          <a:xfrm flipH="1" flipV="1">
            <a:off x="6769800" y="444276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7" name=""/>
          <p:cNvSpPr/>
          <p:nvPr/>
        </p:nvSpPr>
        <p:spPr>
          <a:xfrm flipH="1">
            <a:off x="6760440" y="4442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8" name=""/>
          <p:cNvSpPr/>
          <p:nvPr/>
        </p:nvSpPr>
        <p:spPr>
          <a:xfrm flipH="1">
            <a:off x="6755400" y="4442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9" name=""/>
          <p:cNvSpPr/>
          <p:nvPr/>
        </p:nvSpPr>
        <p:spPr>
          <a:xfrm flipH="1">
            <a:off x="6750720" y="444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0" name=""/>
          <p:cNvSpPr/>
          <p:nvPr/>
        </p:nvSpPr>
        <p:spPr>
          <a:xfrm flipH="1" flipV="1">
            <a:off x="6746040" y="4438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1" name=""/>
          <p:cNvSpPr/>
          <p:nvPr/>
        </p:nvSpPr>
        <p:spPr>
          <a:xfrm flipH="1">
            <a:off x="674136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2" name=""/>
          <p:cNvSpPr/>
          <p:nvPr/>
        </p:nvSpPr>
        <p:spPr>
          <a:xfrm flipH="1">
            <a:off x="6731640" y="4438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3" name=""/>
          <p:cNvSpPr/>
          <p:nvPr/>
        </p:nvSpPr>
        <p:spPr>
          <a:xfrm flipH="1">
            <a:off x="672696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4" name=""/>
          <p:cNvSpPr/>
          <p:nvPr/>
        </p:nvSpPr>
        <p:spPr>
          <a:xfrm flipH="1">
            <a:off x="6707880" y="44380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5" name=""/>
          <p:cNvSpPr/>
          <p:nvPr/>
        </p:nvSpPr>
        <p:spPr>
          <a:xfrm flipH="1">
            <a:off x="6698160" y="4438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6" name=""/>
          <p:cNvSpPr/>
          <p:nvPr/>
        </p:nvSpPr>
        <p:spPr>
          <a:xfrm flipH="1">
            <a:off x="6693480" y="4438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7" name=""/>
          <p:cNvSpPr/>
          <p:nvPr/>
        </p:nvSpPr>
        <p:spPr>
          <a:xfrm flipH="1" flipV="1">
            <a:off x="6679080" y="44334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8" name=""/>
          <p:cNvSpPr/>
          <p:nvPr/>
        </p:nvSpPr>
        <p:spPr>
          <a:xfrm flipH="1">
            <a:off x="667440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9" name=""/>
          <p:cNvSpPr/>
          <p:nvPr/>
        </p:nvSpPr>
        <p:spPr>
          <a:xfrm flipH="1">
            <a:off x="666972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0" name=""/>
          <p:cNvSpPr/>
          <p:nvPr/>
        </p:nvSpPr>
        <p:spPr>
          <a:xfrm flipH="1">
            <a:off x="6650640" y="4433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1" name=""/>
          <p:cNvSpPr/>
          <p:nvPr/>
        </p:nvSpPr>
        <p:spPr>
          <a:xfrm flipH="1" flipV="1">
            <a:off x="6645960" y="4428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2" name=""/>
          <p:cNvSpPr/>
          <p:nvPr/>
        </p:nvSpPr>
        <p:spPr>
          <a:xfrm flipH="1">
            <a:off x="6626880" y="4428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3" name=""/>
          <p:cNvSpPr/>
          <p:nvPr/>
        </p:nvSpPr>
        <p:spPr>
          <a:xfrm flipH="1">
            <a:off x="6621840" y="4428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4" name=""/>
          <p:cNvSpPr/>
          <p:nvPr/>
        </p:nvSpPr>
        <p:spPr>
          <a:xfrm flipH="1">
            <a:off x="6617160" y="442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5" name=""/>
          <p:cNvSpPr/>
          <p:nvPr/>
        </p:nvSpPr>
        <p:spPr>
          <a:xfrm flipH="1">
            <a:off x="6612480" y="442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6" name=""/>
          <p:cNvSpPr/>
          <p:nvPr/>
        </p:nvSpPr>
        <p:spPr>
          <a:xfrm flipH="1">
            <a:off x="6593400" y="4428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7" name=""/>
          <p:cNvSpPr/>
          <p:nvPr/>
        </p:nvSpPr>
        <p:spPr>
          <a:xfrm flipH="1">
            <a:off x="6564960" y="44287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8" name=""/>
          <p:cNvSpPr/>
          <p:nvPr/>
        </p:nvSpPr>
        <p:spPr>
          <a:xfrm flipH="1">
            <a:off x="6559920" y="44287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9" name=""/>
          <p:cNvSpPr/>
          <p:nvPr/>
        </p:nvSpPr>
        <p:spPr>
          <a:xfrm flipH="1">
            <a:off x="6550560" y="4428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0" name=""/>
          <p:cNvSpPr/>
          <p:nvPr/>
        </p:nvSpPr>
        <p:spPr>
          <a:xfrm flipH="1">
            <a:off x="6536160" y="4428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1" name=""/>
          <p:cNvSpPr/>
          <p:nvPr/>
        </p:nvSpPr>
        <p:spPr>
          <a:xfrm flipH="1">
            <a:off x="6531480" y="4428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2" name=""/>
          <p:cNvSpPr/>
          <p:nvPr/>
        </p:nvSpPr>
        <p:spPr>
          <a:xfrm flipH="1">
            <a:off x="6521760" y="4428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3" name=""/>
          <p:cNvSpPr/>
          <p:nvPr/>
        </p:nvSpPr>
        <p:spPr>
          <a:xfrm flipH="1">
            <a:off x="6512400" y="4428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4" name=""/>
          <p:cNvSpPr/>
          <p:nvPr/>
        </p:nvSpPr>
        <p:spPr>
          <a:xfrm flipH="1">
            <a:off x="6507720" y="4433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5" name=""/>
          <p:cNvSpPr/>
          <p:nvPr/>
        </p:nvSpPr>
        <p:spPr>
          <a:xfrm>
            <a:off x="6507720" y="4433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6" name=""/>
          <p:cNvSpPr/>
          <p:nvPr/>
        </p:nvSpPr>
        <p:spPr>
          <a:xfrm>
            <a:off x="6507720" y="4438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7" name=""/>
          <p:cNvSpPr/>
          <p:nvPr/>
        </p:nvSpPr>
        <p:spPr>
          <a:xfrm>
            <a:off x="6512400" y="44427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8" name=""/>
          <p:cNvSpPr/>
          <p:nvPr/>
        </p:nvSpPr>
        <p:spPr>
          <a:xfrm flipV="1">
            <a:off x="5997600" y="4566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9" name=""/>
          <p:cNvSpPr/>
          <p:nvPr/>
        </p:nvSpPr>
        <p:spPr>
          <a:xfrm flipV="1">
            <a:off x="5997600" y="4557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0" name=""/>
          <p:cNvSpPr/>
          <p:nvPr/>
        </p:nvSpPr>
        <p:spPr>
          <a:xfrm flipV="1">
            <a:off x="5997600" y="4552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1" name=""/>
          <p:cNvSpPr/>
          <p:nvPr/>
        </p:nvSpPr>
        <p:spPr>
          <a:xfrm flipV="1">
            <a:off x="6002280" y="4543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2" name=""/>
          <p:cNvSpPr/>
          <p:nvPr/>
        </p:nvSpPr>
        <p:spPr>
          <a:xfrm flipV="1">
            <a:off x="6006960" y="4533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3" name=""/>
          <p:cNvSpPr/>
          <p:nvPr/>
        </p:nvSpPr>
        <p:spPr>
          <a:xfrm flipV="1">
            <a:off x="6006960" y="450972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4" name=""/>
          <p:cNvSpPr/>
          <p:nvPr/>
        </p:nvSpPr>
        <p:spPr>
          <a:xfrm flipV="1">
            <a:off x="6016680" y="4505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5" name=""/>
          <p:cNvSpPr/>
          <p:nvPr/>
        </p:nvSpPr>
        <p:spPr>
          <a:xfrm flipV="1">
            <a:off x="6021360" y="4495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6" name=""/>
          <p:cNvSpPr/>
          <p:nvPr/>
        </p:nvSpPr>
        <p:spPr>
          <a:xfrm flipV="1">
            <a:off x="6026040" y="4461840"/>
            <a:ext cx="190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7" name=""/>
          <p:cNvSpPr/>
          <p:nvPr/>
        </p:nvSpPr>
        <p:spPr>
          <a:xfrm flipV="1">
            <a:off x="6045120" y="44524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8" name=""/>
          <p:cNvSpPr/>
          <p:nvPr/>
        </p:nvSpPr>
        <p:spPr>
          <a:xfrm flipV="1">
            <a:off x="6049800" y="442872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9" name=""/>
          <p:cNvSpPr/>
          <p:nvPr/>
        </p:nvSpPr>
        <p:spPr>
          <a:xfrm flipV="1">
            <a:off x="6064200" y="44190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0" name=""/>
          <p:cNvSpPr/>
          <p:nvPr/>
        </p:nvSpPr>
        <p:spPr>
          <a:xfrm flipV="1">
            <a:off x="6073920" y="4390560"/>
            <a:ext cx="237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1" name=""/>
          <p:cNvSpPr/>
          <p:nvPr/>
        </p:nvSpPr>
        <p:spPr>
          <a:xfrm flipV="1">
            <a:off x="6097680" y="43761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2" name=""/>
          <p:cNvSpPr/>
          <p:nvPr/>
        </p:nvSpPr>
        <p:spPr>
          <a:xfrm flipV="1">
            <a:off x="6102360" y="4347720"/>
            <a:ext cx="334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3" name=""/>
          <p:cNvSpPr/>
          <p:nvPr/>
        </p:nvSpPr>
        <p:spPr>
          <a:xfrm flipV="1">
            <a:off x="6135840" y="433800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4" name=""/>
          <p:cNvSpPr/>
          <p:nvPr/>
        </p:nvSpPr>
        <p:spPr>
          <a:xfrm flipV="1">
            <a:off x="6149880" y="4314240"/>
            <a:ext cx="241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5" name=""/>
          <p:cNvSpPr/>
          <p:nvPr/>
        </p:nvSpPr>
        <p:spPr>
          <a:xfrm flipV="1">
            <a:off x="6174000" y="429516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6" name=""/>
          <p:cNvSpPr/>
          <p:nvPr/>
        </p:nvSpPr>
        <p:spPr>
          <a:xfrm flipV="1">
            <a:off x="6197760" y="42854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7" name=""/>
          <p:cNvSpPr/>
          <p:nvPr/>
        </p:nvSpPr>
        <p:spPr>
          <a:xfrm flipV="1">
            <a:off x="6212160" y="4261680"/>
            <a:ext cx="381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8" name=""/>
          <p:cNvSpPr/>
          <p:nvPr/>
        </p:nvSpPr>
        <p:spPr>
          <a:xfrm flipV="1">
            <a:off x="6250320" y="42523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9" name=""/>
          <p:cNvSpPr/>
          <p:nvPr/>
        </p:nvSpPr>
        <p:spPr>
          <a:xfrm flipV="1">
            <a:off x="6264360" y="4237920"/>
            <a:ext cx="381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0" name=""/>
          <p:cNvSpPr/>
          <p:nvPr/>
        </p:nvSpPr>
        <p:spPr>
          <a:xfrm>
            <a:off x="6302520" y="4237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1" name=""/>
          <p:cNvSpPr/>
          <p:nvPr/>
        </p:nvSpPr>
        <p:spPr>
          <a:xfrm flipV="1">
            <a:off x="6312240" y="42332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2" name=""/>
          <p:cNvSpPr/>
          <p:nvPr/>
        </p:nvSpPr>
        <p:spPr>
          <a:xfrm>
            <a:off x="6336000" y="42332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3" name=""/>
          <p:cNvSpPr/>
          <p:nvPr/>
        </p:nvSpPr>
        <p:spPr>
          <a:xfrm>
            <a:off x="6359760" y="4233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4" name=""/>
          <p:cNvSpPr/>
          <p:nvPr/>
        </p:nvSpPr>
        <p:spPr>
          <a:xfrm>
            <a:off x="6369480" y="4233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5" name=""/>
          <p:cNvSpPr/>
          <p:nvPr/>
        </p:nvSpPr>
        <p:spPr>
          <a:xfrm>
            <a:off x="6388560" y="4233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6" name=""/>
          <p:cNvSpPr/>
          <p:nvPr/>
        </p:nvSpPr>
        <p:spPr>
          <a:xfrm>
            <a:off x="6407640" y="4233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7" name=""/>
          <p:cNvSpPr/>
          <p:nvPr/>
        </p:nvSpPr>
        <p:spPr>
          <a:xfrm flipV="1">
            <a:off x="6412320" y="4228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8" name=""/>
          <p:cNvSpPr/>
          <p:nvPr/>
        </p:nvSpPr>
        <p:spPr>
          <a:xfrm>
            <a:off x="6421680" y="4228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9" name=""/>
          <p:cNvSpPr/>
          <p:nvPr/>
        </p:nvSpPr>
        <p:spPr>
          <a:xfrm>
            <a:off x="6426720" y="4166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0" name=""/>
          <p:cNvSpPr/>
          <p:nvPr/>
        </p:nvSpPr>
        <p:spPr>
          <a:xfrm>
            <a:off x="6436080" y="4166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1" name=""/>
          <p:cNvSpPr/>
          <p:nvPr/>
        </p:nvSpPr>
        <p:spPr>
          <a:xfrm>
            <a:off x="6440760" y="4171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2" name=""/>
          <p:cNvSpPr/>
          <p:nvPr/>
        </p:nvSpPr>
        <p:spPr>
          <a:xfrm>
            <a:off x="6445440" y="41760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3" name=""/>
          <p:cNvSpPr/>
          <p:nvPr/>
        </p:nvSpPr>
        <p:spPr>
          <a:xfrm>
            <a:off x="6450480" y="4180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4" name=""/>
          <p:cNvSpPr/>
          <p:nvPr/>
        </p:nvSpPr>
        <p:spPr>
          <a:xfrm>
            <a:off x="6455160" y="4185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5" name=""/>
          <p:cNvSpPr/>
          <p:nvPr/>
        </p:nvSpPr>
        <p:spPr>
          <a:xfrm flipH="1">
            <a:off x="6450480" y="41950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6" name=""/>
          <p:cNvSpPr/>
          <p:nvPr/>
        </p:nvSpPr>
        <p:spPr>
          <a:xfrm>
            <a:off x="6450480" y="42094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7" name=""/>
          <p:cNvSpPr/>
          <p:nvPr/>
        </p:nvSpPr>
        <p:spPr>
          <a:xfrm flipH="1">
            <a:off x="6440760" y="42235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8" name=""/>
          <p:cNvSpPr/>
          <p:nvPr/>
        </p:nvSpPr>
        <p:spPr>
          <a:xfrm flipH="1">
            <a:off x="6402600" y="4233240"/>
            <a:ext cx="38160" cy="666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9" name=""/>
          <p:cNvSpPr/>
          <p:nvPr/>
        </p:nvSpPr>
        <p:spPr>
          <a:xfrm flipH="1">
            <a:off x="7027200" y="4771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0" name=""/>
          <p:cNvSpPr/>
          <p:nvPr/>
        </p:nvSpPr>
        <p:spPr>
          <a:xfrm flipH="1">
            <a:off x="7022520" y="4771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1" name=""/>
          <p:cNvSpPr/>
          <p:nvPr/>
        </p:nvSpPr>
        <p:spPr>
          <a:xfrm flipH="1">
            <a:off x="7012800" y="4776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2" name=""/>
          <p:cNvSpPr/>
          <p:nvPr/>
        </p:nvSpPr>
        <p:spPr>
          <a:xfrm flipH="1">
            <a:off x="7008120" y="4776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3" name=""/>
          <p:cNvSpPr/>
          <p:nvPr/>
        </p:nvSpPr>
        <p:spPr>
          <a:xfrm flipH="1">
            <a:off x="6998760" y="477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4" name=""/>
          <p:cNvSpPr/>
          <p:nvPr/>
        </p:nvSpPr>
        <p:spPr>
          <a:xfrm flipH="1">
            <a:off x="6974640" y="477648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5" name=""/>
          <p:cNvSpPr/>
          <p:nvPr/>
        </p:nvSpPr>
        <p:spPr>
          <a:xfrm flipH="1" flipV="1">
            <a:off x="6955560" y="4771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6" name=""/>
          <p:cNvSpPr/>
          <p:nvPr/>
        </p:nvSpPr>
        <p:spPr>
          <a:xfrm flipH="1" flipV="1">
            <a:off x="6941520" y="47671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7" name=""/>
          <p:cNvSpPr/>
          <p:nvPr/>
        </p:nvSpPr>
        <p:spPr>
          <a:xfrm flipH="1">
            <a:off x="6931800" y="4767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8" name=""/>
          <p:cNvSpPr/>
          <p:nvPr/>
        </p:nvSpPr>
        <p:spPr>
          <a:xfrm flipH="1" flipV="1">
            <a:off x="6917760" y="47624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9" name=""/>
          <p:cNvSpPr/>
          <p:nvPr/>
        </p:nvSpPr>
        <p:spPr>
          <a:xfrm flipH="1" flipV="1">
            <a:off x="6912720" y="47574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0" name=""/>
          <p:cNvSpPr/>
          <p:nvPr/>
        </p:nvSpPr>
        <p:spPr>
          <a:xfrm flipH="1">
            <a:off x="6893640" y="475740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1" name=""/>
          <p:cNvSpPr/>
          <p:nvPr/>
        </p:nvSpPr>
        <p:spPr>
          <a:xfrm>
            <a:off x="7012800" y="4895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2" name=""/>
          <p:cNvSpPr/>
          <p:nvPr/>
        </p:nvSpPr>
        <p:spPr>
          <a:xfrm flipH="1">
            <a:off x="7008120" y="4900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3" name=""/>
          <p:cNvSpPr/>
          <p:nvPr/>
        </p:nvSpPr>
        <p:spPr>
          <a:xfrm flipH="1">
            <a:off x="7003440" y="4905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4" name=""/>
          <p:cNvSpPr/>
          <p:nvPr/>
        </p:nvSpPr>
        <p:spPr>
          <a:xfrm flipH="1">
            <a:off x="6998760" y="4905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5" name=""/>
          <p:cNvSpPr/>
          <p:nvPr/>
        </p:nvSpPr>
        <p:spPr>
          <a:xfrm flipH="1">
            <a:off x="6989040" y="4910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6" name=""/>
          <p:cNvSpPr/>
          <p:nvPr/>
        </p:nvSpPr>
        <p:spPr>
          <a:xfrm flipH="1">
            <a:off x="6979680" y="4910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7" name=""/>
          <p:cNvSpPr/>
          <p:nvPr/>
        </p:nvSpPr>
        <p:spPr>
          <a:xfrm flipH="1">
            <a:off x="6969960" y="4910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8" name=""/>
          <p:cNvSpPr/>
          <p:nvPr/>
        </p:nvSpPr>
        <p:spPr>
          <a:xfrm flipH="1">
            <a:off x="6950880" y="4910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9" name=""/>
          <p:cNvSpPr/>
          <p:nvPr/>
        </p:nvSpPr>
        <p:spPr>
          <a:xfrm flipH="1">
            <a:off x="6936840" y="49100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0" name=""/>
          <p:cNvSpPr/>
          <p:nvPr/>
        </p:nvSpPr>
        <p:spPr>
          <a:xfrm flipH="1">
            <a:off x="6917760" y="4910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1" name=""/>
          <p:cNvSpPr/>
          <p:nvPr/>
        </p:nvSpPr>
        <p:spPr>
          <a:xfrm flipH="1">
            <a:off x="6893640" y="49100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2" name=""/>
          <p:cNvSpPr/>
          <p:nvPr/>
        </p:nvSpPr>
        <p:spPr>
          <a:xfrm flipH="1">
            <a:off x="7270560" y="4619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3" name=""/>
          <p:cNvSpPr/>
          <p:nvPr/>
        </p:nvSpPr>
        <p:spPr>
          <a:xfrm>
            <a:off x="7270560" y="4619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4" name=""/>
          <p:cNvSpPr/>
          <p:nvPr/>
        </p:nvSpPr>
        <p:spPr>
          <a:xfrm flipH="1">
            <a:off x="7265520" y="4624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5" name=""/>
          <p:cNvSpPr/>
          <p:nvPr/>
        </p:nvSpPr>
        <p:spPr>
          <a:xfrm>
            <a:off x="7265520" y="4628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6" name=""/>
          <p:cNvSpPr/>
          <p:nvPr/>
        </p:nvSpPr>
        <p:spPr>
          <a:xfrm flipH="1">
            <a:off x="7260840" y="4633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7" name=""/>
          <p:cNvSpPr/>
          <p:nvPr/>
        </p:nvSpPr>
        <p:spPr>
          <a:xfrm>
            <a:off x="7260840" y="4638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8" name=""/>
          <p:cNvSpPr/>
          <p:nvPr/>
        </p:nvSpPr>
        <p:spPr>
          <a:xfrm flipH="1">
            <a:off x="7256160" y="4643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9" name=""/>
          <p:cNvSpPr/>
          <p:nvPr/>
        </p:nvSpPr>
        <p:spPr>
          <a:xfrm>
            <a:off x="7256160" y="464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0" name=""/>
          <p:cNvSpPr/>
          <p:nvPr/>
        </p:nvSpPr>
        <p:spPr>
          <a:xfrm flipH="1">
            <a:off x="7246440" y="46526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1" name=""/>
          <p:cNvSpPr/>
          <p:nvPr/>
        </p:nvSpPr>
        <p:spPr>
          <a:xfrm>
            <a:off x="7246440" y="467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2" name=""/>
          <p:cNvSpPr/>
          <p:nvPr/>
        </p:nvSpPr>
        <p:spPr>
          <a:xfrm flipH="1">
            <a:off x="7241760" y="46764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3" name=""/>
          <p:cNvSpPr/>
          <p:nvPr/>
        </p:nvSpPr>
        <p:spPr>
          <a:xfrm>
            <a:off x="7241760" y="4690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4" name=""/>
          <p:cNvSpPr/>
          <p:nvPr/>
        </p:nvSpPr>
        <p:spPr>
          <a:xfrm>
            <a:off x="7241760" y="4695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5" name=""/>
          <p:cNvSpPr/>
          <p:nvPr/>
        </p:nvSpPr>
        <p:spPr>
          <a:xfrm>
            <a:off x="7246440" y="4705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6" name=""/>
          <p:cNvSpPr/>
          <p:nvPr/>
        </p:nvSpPr>
        <p:spPr>
          <a:xfrm>
            <a:off x="7246440" y="4709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7" name=""/>
          <p:cNvSpPr/>
          <p:nvPr/>
        </p:nvSpPr>
        <p:spPr>
          <a:xfrm>
            <a:off x="7246440" y="47145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8" name=""/>
          <p:cNvSpPr/>
          <p:nvPr/>
        </p:nvSpPr>
        <p:spPr>
          <a:xfrm>
            <a:off x="7256160" y="4724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9" name=""/>
          <p:cNvSpPr/>
          <p:nvPr/>
        </p:nvSpPr>
        <p:spPr>
          <a:xfrm>
            <a:off x="7260840" y="4724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0" name=""/>
          <p:cNvSpPr/>
          <p:nvPr/>
        </p:nvSpPr>
        <p:spPr>
          <a:xfrm>
            <a:off x="7270560" y="4724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1" name=""/>
          <p:cNvSpPr/>
          <p:nvPr/>
        </p:nvSpPr>
        <p:spPr>
          <a:xfrm>
            <a:off x="7275240" y="4724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2" name=""/>
          <p:cNvSpPr/>
          <p:nvPr/>
        </p:nvSpPr>
        <p:spPr>
          <a:xfrm>
            <a:off x="7279920" y="4724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3" name=""/>
          <p:cNvSpPr/>
          <p:nvPr/>
        </p:nvSpPr>
        <p:spPr>
          <a:xfrm>
            <a:off x="7284600" y="4724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4" name=""/>
          <p:cNvSpPr/>
          <p:nvPr/>
        </p:nvSpPr>
        <p:spPr>
          <a:xfrm flipV="1">
            <a:off x="7289280" y="4719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5" name=""/>
          <p:cNvSpPr/>
          <p:nvPr/>
        </p:nvSpPr>
        <p:spPr>
          <a:xfrm flipV="1">
            <a:off x="7289280" y="4714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6" name=""/>
          <p:cNvSpPr/>
          <p:nvPr/>
        </p:nvSpPr>
        <p:spPr>
          <a:xfrm flipV="1">
            <a:off x="7299000" y="470052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7" name=""/>
          <p:cNvSpPr/>
          <p:nvPr/>
        </p:nvSpPr>
        <p:spPr>
          <a:xfrm flipV="1">
            <a:off x="7308360" y="4695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8" name=""/>
          <p:cNvSpPr/>
          <p:nvPr/>
        </p:nvSpPr>
        <p:spPr>
          <a:xfrm flipV="1">
            <a:off x="7308360" y="4690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9" name=""/>
          <p:cNvSpPr/>
          <p:nvPr/>
        </p:nvSpPr>
        <p:spPr>
          <a:xfrm flipV="1">
            <a:off x="7308360" y="4686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0" name=""/>
          <p:cNvSpPr/>
          <p:nvPr/>
        </p:nvSpPr>
        <p:spPr>
          <a:xfrm flipV="1">
            <a:off x="7313400" y="46670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1" name=""/>
          <p:cNvSpPr/>
          <p:nvPr/>
        </p:nvSpPr>
        <p:spPr>
          <a:xfrm flipV="1">
            <a:off x="7318080" y="4662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2" name=""/>
          <p:cNvSpPr/>
          <p:nvPr/>
        </p:nvSpPr>
        <p:spPr>
          <a:xfrm flipV="1">
            <a:off x="7322760" y="4657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3" name=""/>
          <p:cNvSpPr/>
          <p:nvPr/>
        </p:nvSpPr>
        <p:spPr>
          <a:xfrm>
            <a:off x="7322760" y="465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4" name=""/>
          <p:cNvSpPr/>
          <p:nvPr/>
        </p:nvSpPr>
        <p:spPr>
          <a:xfrm flipV="1">
            <a:off x="7327440" y="46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5" name=""/>
          <p:cNvSpPr/>
          <p:nvPr/>
        </p:nvSpPr>
        <p:spPr>
          <a:xfrm flipV="1">
            <a:off x="7327440" y="464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6" name=""/>
          <p:cNvSpPr/>
          <p:nvPr/>
        </p:nvSpPr>
        <p:spPr>
          <a:xfrm>
            <a:off x="7327440" y="464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7" name=""/>
          <p:cNvSpPr/>
          <p:nvPr/>
        </p:nvSpPr>
        <p:spPr>
          <a:xfrm>
            <a:off x="7327440" y="46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8" name=""/>
          <p:cNvSpPr/>
          <p:nvPr/>
        </p:nvSpPr>
        <p:spPr>
          <a:xfrm flipV="1">
            <a:off x="7327440" y="46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9" name=""/>
          <p:cNvSpPr/>
          <p:nvPr/>
        </p:nvSpPr>
        <p:spPr>
          <a:xfrm>
            <a:off x="7327440" y="46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0" name=""/>
          <p:cNvSpPr/>
          <p:nvPr/>
        </p:nvSpPr>
        <p:spPr>
          <a:xfrm>
            <a:off x="7327440" y="4657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1" name=""/>
          <p:cNvSpPr/>
          <p:nvPr/>
        </p:nvSpPr>
        <p:spPr>
          <a:xfrm flipH="1">
            <a:off x="7322760" y="4662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2" name=""/>
          <p:cNvSpPr/>
          <p:nvPr/>
        </p:nvSpPr>
        <p:spPr>
          <a:xfrm>
            <a:off x="7322760" y="4667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3" name=""/>
          <p:cNvSpPr/>
          <p:nvPr/>
        </p:nvSpPr>
        <p:spPr>
          <a:xfrm>
            <a:off x="7322760" y="467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4" name=""/>
          <p:cNvSpPr/>
          <p:nvPr/>
        </p:nvSpPr>
        <p:spPr>
          <a:xfrm flipH="1">
            <a:off x="7313400" y="4676400"/>
            <a:ext cx="93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5" name=""/>
          <p:cNvSpPr/>
          <p:nvPr/>
        </p:nvSpPr>
        <p:spPr>
          <a:xfrm>
            <a:off x="7313400" y="4700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6" name=""/>
          <p:cNvSpPr/>
          <p:nvPr/>
        </p:nvSpPr>
        <p:spPr>
          <a:xfrm flipH="1">
            <a:off x="7308360" y="47098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7" name=""/>
          <p:cNvSpPr/>
          <p:nvPr/>
        </p:nvSpPr>
        <p:spPr>
          <a:xfrm>
            <a:off x="7308360" y="4719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8" name=""/>
          <p:cNvSpPr/>
          <p:nvPr/>
        </p:nvSpPr>
        <p:spPr>
          <a:xfrm flipH="1">
            <a:off x="7303680" y="473364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9" name=""/>
          <p:cNvSpPr/>
          <p:nvPr/>
        </p:nvSpPr>
        <p:spPr>
          <a:xfrm>
            <a:off x="7303680" y="4762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0" name=""/>
          <p:cNvSpPr/>
          <p:nvPr/>
        </p:nvSpPr>
        <p:spPr>
          <a:xfrm>
            <a:off x="7303680" y="4771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1" name=""/>
          <p:cNvSpPr/>
          <p:nvPr/>
        </p:nvSpPr>
        <p:spPr>
          <a:xfrm>
            <a:off x="7303680" y="47815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2" name=""/>
          <p:cNvSpPr/>
          <p:nvPr/>
        </p:nvSpPr>
        <p:spPr>
          <a:xfrm>
            <a:off x="7303680" y="48006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3" name=""/>
          <p:cNvSpPr/>
          <p:nvPr/>
        </p:nvSpPr>
        <p:spPr>
          <a:xfrm>
            <a:off x="7308360" y="4814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4" name=""/>
          <p:cNvSpPr/>
          <p:nvPr/>
        </p:nvSpPr>
        <p:spPr>
          <a:xfrm>
            <a:off x="7308360" y="48196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5" name=""/>
          <p:cNvSpPr/>
          <p:nvPr/>
        </p:nvSpPr>
        <p:spPr>
          <a:xfrm>
            <a:off x="7418160" y="4652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6" name=""/>
          <p:cNvSpPr/>
          <p:nvPr/>
        </p:nvSpPr>
        <p:spPr>
          <a:xfrm>
            <a:off x="7422840" y="4652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7" name=""/>
          <p:cNvSpPr/>
          <p:nvPr/>
        </p:nvSpPr>
        <p:spPr>
          <a:xfrm flipV="1">
            <a:off x="7427880" y="4647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8" name=""/>
          <p:cNvSpPr/>
          <p:nvPr/>
        </p:nvSpPr>
        <p:spPr>
          <a:xfrm>
            <a:off x="7432560" y="4647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9" name=""/>
          <p:cNvSpPr/>
          <p:nvPr/>
        </p:nvSpPr>
        <p:spPr>
          <a:xfrm>
            <a:off x="7437240" y="4647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0" name=""/>
          <p:cNvSpPr/>
          <p:nvPr/>
        </p:nvSpPr>
        <p:spPr>
          <a:xfrm>
            <a:off x="7446960" y="4647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1" name=""/>
          <p:cNvSpPr/>
          <p:nvPr/>
        </p:nvSpPr>
        <p:spPr>
          <a:xfrm flipV="1">
            <a:off x="7456320" y="4643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2" name=""/>
          <p:cNvSpPr/>
          <p:nvPr/>
        </p:nvSpPr>
        <p:spPr>
          <a:xfrm>
            <a:off x="7465680" y="46432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3" name=""/>
          <p:cNvSpPr/>
          <p:nvPr/>
        </p:nvSpPr>
        <p:spPr>
          <a:xfrm>
            <a:off x="7475400" y="4643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4" name=""/>
          <p:cNvSpPr/>
          <p:nvPr/>
        </p:nvSpPr>
        <p:spPr>
          <a:xfrm flipV="1">
            <a:off x="7484760" y="463824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5" name=""/>
          <p:cNvSpPr/>
          <p:nvPr/>
        </p:nvSpPr>
        <p:spPr>
          <a:xfrm>
            <a:off x="7518240" y="463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6" name=""/>
          <p:cNvSpPr/>
          <p:nvPr/>
        </p:nvSpPr>
        <p:spPr>
          <a:xfrm>
            <a:off x="7522920" y="46382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7" name=""/>
          <p:cNvSpPr/>
          <p:nvPr/>
        </p:nvSpPr>
        <p:spPr>
          <a:xfrm>
            <a:off x="7542000" y="4643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8" name=""/>
          <p:cNvSpPr/>
          <p:nvPr/>
        </p:nvSpPr>
        <p:spPr>
          <a:xfrm>
            <a:off x="7542000" y="464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9" name=""/>
          <p:cNvSpPr/>
          <p:nvPr/>
        </p:nvSpPr>
        <p:spPr>
          <a:xfrm flipH="1">
            <a:off x="7537320" y="4652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0" name=""/>
          <p:cNvSpPr/>
          <p:nvPr/>
        </p:nvSpPr>
        <p:spPr>
          <a:xfrm flipH="1">
            <a:off x="7532640" y="4662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1" name=""/>
          <p:cNvSpPr/>
          <p:nvPr/>
        </p:nvSpPr>
        <p:spPr>
          <a:xfrm flipH="1">
            <a:off x="7513560" y="467172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2" name=""/>
          <p:cNvSpPr/>
          <p:nvPr/>
        </p:nvSpPr>
        <p:spPr>
          <a:xfrm flipH="1">
            <a:off x="7503840" y="47005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3" name=""/>
          <p:cNvSpPr/>
          <p:nvPr/>
        </p:nvSpPr>
        <p:spPr>
          <a:xfrm flipH="1">
            <a:off x="7484760" y="470988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4" name=""/>
          <p:cNvSpPr/>
          <p:nvPr/>
        </p:nvSpPr>
        <p:spPr>
          <a:xfrm flipH="1">
            <a:off x="7480080" y="4733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5" name=""/>
          <p:cNvSpPr/>
          <p:nvPr/>
        </p:nvSpPr>
        <p:spPr>
          <a:xfrm flipH="1">
            <a:off x="7475400" y="4743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6" name=""/>
          <p:cNvSpPr/>
          <p:nvPr/>
        </p:nvSpPr>
        <p:spPr>
          <a:xfrm flipH="1">
            <a:off x="7465680" y="474804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7" name=""/>
          <p:cNvSpPr/>
          <p:nvPr/>
        </p:nvSpPr>
        <p:spPr>
          <a:xfrm>
            <a:off x="7465680" y="4762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8" name=""/>
          <p:cNvSpPr/>
          <p:nvPr/>
        </p:nvSpPr>
        <p:spPr>
          <a:xfrm>
            <a:off x="7470720" y="47671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9" name=""/>
          <p:cNvSpPr/>
          <p:nvPr/>
        </p:nvSpPr>
        <p:spPr>
          <a:xfrm>
            <a:off x="7484760" y="4776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0" name=""/>
          <p:cNvSpPr/>
          <p:nvPr/>
        </p:nvSpPr>
        <p:spPr>
          <a:xfrm>
            <a:off x="7489800" y="47764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1" name=""/>
          <p:cNvSpPr/>
          <p:nvPr/>
        </p:nvSpPr>
        <p:spPr>
          <a:xfrm>
            <a:off x="7499160" y="478152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2" name=""/>
          <p:cNvSpPr/>
          <p:nvPr/>
        </p:nvSpPr>
        <p:spPr>
          <a:xfrm>
            <a:off x="7518240" y="4790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3" name=""/>
          <p:cNvSpPr/>
          <p:nvPr/>
        </p:nvSpPr>
        <p:spPr>
          <a:xfrm>
            <a:off x="7522920" y="47955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4" name=""/>
          <p:cNvSpPr/>
          <p:nvPr/>
        </p:nvSpPr>
        <p:spPr>
          <a:xfrm>
            <a:off x="7527960" y="4800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5" name=""/>
          <p:cNvSpPr/>
          <p:nvPr/>
        </p:nvSpPr>
        <p:spPr>
          <a:xfrm>
            <a:off x="7532640" y="4805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6" name=""/>
          <p:cNvSpPr/>
          <p:nvPr/>
        </p:nvSpPr>
        <p:spPr>
          <a:xfrm>
            <a:off x="7532640" y="4814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7" name=""/>
          <p:cNvSpPr/>
          <p:nvPr/>
        </p:nvSpPr>
        <p:spPr>
          <a:xfrm flipH="1">
            <a:off x="7527960" y="48290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8" name=""/>
          <p:cNvSpPr/>
          <p:nvPr/>
        </p:nvSpPr>
        <p:spPr>
          <a:xfrm flipH="1">
            <a:off x="7522920" y="48387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9" name=""/>
          <p:cNvSpPr/>
          <p:nvPr/>
        </p:nvSpPr>
        <p:spPr>
          <a:xfrm flipH="1">
            <a:off x="7513560" y="48481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0" name=""/>
          <p:cNvSpPr/>
          <p:nvPr/>
        </p:nvSpPr>
        <p:spPr>
          <a:xfrm flipH="1">
            <a:off x="7508880" y="4862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1" name=""/>
          <p:cNvSpPr/>
          <p:nvPr/>
        </p:nvSpPr>
        <p:spPr>
          <a:xfrm flipH="1">
            <a:off x="7494480" y="487188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2" name=""/>
          <p:cNvSpPr/>
          <p:nvPr/>
        </p:nvSpPr>
        <p:spPr>
          <a:xfrm flipH="1">
            <a:off x="7484760" y="4881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3" name=""/>
          <p:cNvSpPr/>
          <p:nvPr/>
        </p:nvSpPr>
        <p:spPr>
          <a:xfrm flipH="1">
            <a:off x="7475400" y="48816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4" name=""/>
          <p:cNvSpPr/>
          <p:nvPr/>
        </p:nvSpPr>
        <p:spPr>
          <a:xfrm flipH="1">
            <a:off x="7470720" y="4886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5" name=""/>
          <p:cNvSpPr/>
          <p:nvPr/>
        </p:nvSpPr>
        <p:spPr>
          <a:xfrm flipH="1" flipV="1">
            <a:off x="7461000" y="48765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6" name=""/>
          <p:cNvSpPr/>
          <p:nvPr/>
        </p:nvSpPr>
        <p:spPr>
          <a:xfrm flipH="1">
            <a:off x="7747200" y="4709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7" name=""/>
          <p:cNvSpPr/>
          <p:nvPr/>
        </p:nvSpPr>
        <p:spPr>
          <a:xfrm flipH="1">
            <a:off x="7742520" y="4709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8" name=""/>
          <p:cNvSpPr/>
          <p:nvPr/>
        </p:nvSpPr>
        <p:spPr>
          <a:xfrm flipV="1">
            <a:off x="7742520" y="4705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9" name=""/>
          <p:cNvSpPr/>
          <p:nvPr/>
        </p:nvSpPr>
        <p:spPr>
          <a:xfrm>
            <a:off x="7747200" y="4705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0" name=""/>
          <p:cNvSpPr/>
          <p:nvPr/>
        </p:nvSpPr>
        <p:spPr>
          <a:xfrm flipV="1">
            <a:off x="7751880" y="4700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1" name=""/>
          <p:cNvSpPr/>
          <p:nvPr/>
        </p:nvSpPr>
        <p:spPr>
          <a:xfrm flipV="1">
            <a:off x="7756560" y="46954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2" name=""/>
          <p:cNvSpPr/>
          <p:nvPr/>
        </p:nvSpPr>
        <p:spPr>
          <a:xfrm flipV="1">
            <a:off x="7761600" y="46861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3" name=""/>
          <p:cNvSpPr/>
          <p:nvPr/>
        </p:nvSpPr>
        <p:spPr>
          <a:xfrm flipV="1">
            <a:off x="7775640" y="4681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4" name=""/>
          <p:cNvSpPr/>
          <p:nvPr/>
        </p:nvSpPr>
        <p:spPr>
          <a:xfrm flipV="1">
            <a:off x="7785360" y="4667040"/>
            <a:ext cx="33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5" name=""/>
          <p:cNvSpPr/>
          <p:nvPr/>
        </p:nvSpPr>
        <p:spPr>
          <a:xfrm flipV="1">
            <a:off x="7818480" y="4662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6" name=""/>
          <p:cNvSpPr/>
          <p:nvPr/>
        </p:nvSpPr>
        <p:spPr>
          <a:xfrm flipV="1">
            <a:off x="7823520" y="465732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7" name=""/>
          <p:cNvSpPr/>
          <p:nvPr/>
        </p:nvSpPr>
        <p:spPr>
          <a:xfrm flipV="1">
            <a:off x="7847280" y="4652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8" name=""/>
          <p:cNvSpPr/>
          <p:nvPr/>
        </p:nvSpPr>
        <p:spPr>
          <a:xfrm>
            <a:off x="7851960" y="4652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9" name=""/>
          <p:cNvSpPr/>
          <p:nvPr/>
        </p:nvSpPr>
        <p:spPr>
          <a:xfrm>
            <a:off x="7861680" y="46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0" name=""/>
          <p:cNvSpPr/>
          <p:nvPr/>
        </p:nvSpPr>
        <p:spPr>
          <a:xfrm>
            <a:off x="7861680" y="465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1" name=""/>
          <p:cNvSpPr/>
          <p:nvPr/>
        </p:nvSpPr>
        <p:spPr>
          <a:xfrm>
            <a:off x="7866360" y="4657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2" name=""/>
          <p:cNvSpPr/>
          <p:nvPr/>
        </p:nvSpPr>
        <p:spPr>
          <a:xfrm>
            <a:off x="7866360" y="4662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3" name=""/>
          <p:cNvSpPr/>
          <p:nvPr/>
        </p:nvSpPr>
        <p:spPr>
          <a:xfrm>
            <a:off x="7866360" y="467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4" name=""/>
          <p:cNvSpPr/>
          <p:nvPr/>
        </p:nvSpPr>
        <p:spPr>
          <a:xfrm flipH="1">
            <a:off x="7856640" y="46764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5" name=""/>
          <p:cNvSpPr/>
          <p:nvPr/>
        </p:nvSpPr>
        <p:spPr>
          <a:xfrm flipH="1">
            <a:off x="7851960" y="4690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6" name=""/>
          <p:cNvSpPr/>
          <p:nvPr/>
        </p:nvSpPr>
        <p:spPr>
          <a:xfrm flipH="1">
            <a:off x="7847280" y="4695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7" name=""/>
          <p:cNvSpPr/>
          <p:nvPr/>
        </p:nvSpPr>
        <p:spPr>
          <a:xfrm flipH="1">
            <a:off x="7823520" y="4705200"/>
            <a:ext cx="237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8" name=""/>
          <p:cNvSpPr/>
          <p:nvPr/>
        </p:nvSpPr>
        <p:spPr>
          <a:xfrm flipH="1">
            <a:off x="7813800" y="473364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9" name=""/>
          <p:cNvSpPr/>
          <p:nvPr/>
        </p:nvSpPr>
        <p:spPr>
          <a:xfrm flipH="1">
            <a:off x="7799400" y="47480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0" name=""/>
          <p:cNvSpPr/>
          <p:nvPr/>
        </p:nvSpPr>
        <p:spPr>
          <a:xfrm flipH="1">
            <a:off x="7790040" y="477180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1" name=""/>
          <p:cNvSpPr/>
          <p:nvPr/>
        </p:nvSpPr>
        <p:spPr>
          <a:xfrm flipH="1">
            <a:off x="7780680" y="478620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2" name=""/>
          <p:cNvSpPr/>
          <p:nvPr/>
        </p:nvSpPr>
        <p:spPr>
          <a:xfrm flipH="1">
            <a:off x="7775640" y="48099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3" name=""/>
          <p:cNvSpPr/>
          <p:nvPr/>
        </p:nvSpPr>
        <p:spPr>
          <a:xfrm flipH="1">
            <a:off x="7770960" y="4819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4" name=""/>
          <p:cNvSpPr/>
          <p:nvPr/>
        </p:nvSpPr>
        <p:spPr>
          <a:xfrm flipH="1">
            <a:off x="7766280" y="4829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5" name=""/>
          <p:cNvSpPr/>
          <p:nvPr/>
        </p:nvSpPr>
        <p:spPr>
          <a:xfrm>
            <a:off x="7766280" y="4843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6" name=""/>
          <p:cNvSpPr/>
          <p:nvPr/>
        </p:nvSpPr>
        <p:spPr>
          <a:xfrm>
            <a:off x="7770960" y="4848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7" name=""/>
          <p:cNvSpPr/>
          <p:nvPr/>
        </p:nvSpPr>
        <p:spPr>
          <a:xfrm>
            <a:off x="7770960" y="4852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8" name=""/>
          <p:cNvSpPr/>
          <p:nvPr/>
        </p:nvSpPr>
        <p:spPr>
          <a:xfrm>
            <a:off x="7775640" y="4852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9" name=""/>
          <p:cNvSpPr/>
          <p:nvPr/>
        </p:nvSpPr>
        <p:spPr>
          <a:xfrm>
            <a:off x="7785360" y="48528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0" name=""/>
          <p:cNvSpPr/>
          <p:nvPr/>
        </p:nvSpPr>
        <p:spPr>
          <a:xfrm>
            <a:off x="7799400" y="4852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1" name=""/>
          <p:cNvSpPr/>
          <p:nvPr/>
        </p:nvSpPr>
        <p:spPr>
          <a:xfrm flipV="1">
            <a:off x="7813800" y="4848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2" name=""/>
          <p:cNvSpPr/>
          <p:nvPr/>
        </p:nvSpPr>
        <p:spPr>
          <a:xfrm>
            <a:off x="7823520" y="48481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3" name=""/>
          <p:cNvSpPr/>
          <p:nvPr/>
        </p:nvSpPr>
        <p:spPr>
          <a:xfrm flipV="1">
            <a:off x="7851960" y="48434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4" name=""/>
          <p:cNvSpPr/>
          <p:nvPr/>
        </p:nvSpPr>
        <p:spPr>
          <a:xfrm flipH="1">
            <a:off x="7975800" y="4657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5" name=""/>
          <p:cNvSpPr/>
          <p:nvPr/>
        </p:nvSpPr>
        <p:spPr>
          <a:xfrm flipH="1">
            <a:off x="7971120" y="4657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6" name=""/>
          <p:cNvSpPr/>
          <p:nvPr/>
        </p:nvSpPr>
        <p:spPr>
          <a:xfrm flipH="1">
            <a:off x="7961760" y="46623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7" name=""/>
          <p:cNvSpPr/>
          <p:nvPr/>
        </p:nvSpPr>
        <p:spPr>
          <a:xfrm flipH="1">
            <a:off x="7957080" y="4671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8" name=""/>
          <p:cNvSpPr/>
          <p:nvPr/>
        </p:nvSpPr>
        <p:spPr>
          <a:xfrm flipH="1">
            <a:off x="7952040" y="46764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9" name=""/>
          <p:cNvSpPr/>
          <p:nvPr/>
        </p:nvSpPr>
        <p:spPr>
          <a:xfrm flipH="1">
            <a:off x="7947360" y="4686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0" name=""/>
          <p:cNvSpPr/>
          <p:nvPr/>
        </p:nvSpPr>
        <p:spPr>
          <a:xfrm flipH="1">
            <a:off x="7932960" y="469548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1" name=""/>
          <p:cNvSpPr/>
          <p:nvPr/>
        </p:nvSpPr>
        <p:spPr>
          <a:xfrm flipH="1">
            <a:off x="7923600" y="4714560"/>
            <a:ext cx="936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2" name=""/>
          <p:cNvSpPr/>
          <p:nvPr/>
        </p:nvSpPr>
        <p:spPr>
          <a:xfrm>
            <a:off x="7923600" y="47433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3" name=""/>
          <p:cNvSpPr/>
          <p:nvPr/>
        </p:nvSpPr>
        <p:spPr>
          <a:xfrm flipH="1">
            <a:off x="7918920" y="475740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4" name=""/>
          <p:cNvSpPr/>
          <p:nvPr/>
        </p:nvSpPr>
        <p:spPr>
          <a:xfrm>
            <a:off x="7918920" y="4795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5" name=""/>
          <p:cNvSpPr/>
          <p:nvPr/>
        </p:nvSpPr>
        <p:spPr>
          <a:xfrm>
            <a:off x="7918920" y="4809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6" name=""/>
          <p:cNvSpPr/>
          <p:nvPr/>
        </p:nvSpPr>
        <p:spPr>
          <a:xfrm>
            <a:off x="7918920" y="4824360"/>
            <a:ext cx="14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7" name=""/>
          <p:cNvSpPr/>
          <p:nvPr/>
        </p:nvSpPr>
        <p:spPr>
          <a:xfrm>
            <a:off x="7932960" y="4852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8" name=""/>
          <p:cNvSpPr/>
          <p:nvPr/>
        </p:nvSpPr>
        <p:spPr>
          <a:xfrm>
            <a:off x="7938000" y="48625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9" name=""/>
          <p:cNvSpPr/>
          <p:nvPr/>
        </p:nvSpPr>
        <p:spPr>
          <a:xfrm flipV="1">
            <a:off x="7971120" y="4862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0" name=""/>
          <p:cNvSpPr/>
          <p:nvPr/>
        </p:nvSpPr>
        <p:spPr>
          <a:xfrm flipV="1">
            <a:off x="7975800" y="48574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1" name=""/>
          <p:cNvSpPr/>
          <p:nvPr/>
        </p:nvSpPr>
        <p:spPr>
          <a:xfrm flipV="1">
            <a:off x="7985520" y="48434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2" name=""/>
          <p:cNvSpPr/>
          <p:nvPr/>
        </p:nvSpPr>
        <p:spPr>
          <a:xfrm flipV="1">
            <a:off x="7994880" y="48243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3" name=""/>
          <p:cNvSpPr/>
          <p:nvPr/>
        </p:nvSpPr>
        <p:spPr>
          <a:xfrm flipV="1">
            <a:off x="7999920" y="4814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4" name=""/>
          <p:cNvSpPr/>
          <p:nvPr/>
        </p:nvSpPr>
        <p:spPr>
          <a:xfrm flipH="1" flipV="1">
            <a:off x="7994880" y="47955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5" name=""/>
          <p:cNvSpPr/>
          <p:nvPr/>
        </p:nvSpPr>
        <p:spPr>
          <a:xfrm flipH="1" flipV="1">
            <a:off x="7985520" y="477648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6" name=""/>
          <p:cNvSpPr/>
          <p:nvPr/>
        </p:nvSpPr>
        <p:spPr>
          <a:xfrm flipH="1" flipV="1">
            <a:off x="7975800" y="47718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7" name=""/>
          <p:cNvSpPr/>
          <p:nvPr/>
        </p:nvSpPr>
        <p:spPr>
          <a:xfrm flipH="1" flipV="1">
            <a:off x="7961760" y="476244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8" name=""/>
          <p:cNvSpPr/>
          <p:nvPr/>
        </p:nvSpPr>
        <p:spPr>
          <a:xfrm flipH="1">
            <a:off x="7938000" y="47624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9" name=""/>
          <p:cNvSpPr/>
          <p:nvPr/>
        </p:nvSpPr>
        <p:spPr>
          <a:xfrm>
            <a:off x="8123760" y="464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0" name=""/>
          <p:cNvSpPr/>
          <p:nvPr/>
        </p:nvSpPr>
        <p:spPr>
          <a:xfrm>
            <a:off x="8123760" y="46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1" name=""/>
          <p:cNvSpPr/>
          <p:nvPr/>
        </p:nvSpPr>
        <p:spPr>
          <a:xfrm flipH="1">
            <a:off x="8119080" y="4657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2" name=""/>
          <p:cNvSpPr/>
          <p:nvPr/>
        </p:nvSpPr>
        <p:spPr>
          <a:xfrm>
            <a:off x="8119080" y="4662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3" name=""/>
          <p:cNvSpPr/>
          <p:nvPr/>
        </p:nvSpPr>
        <p:spPr>
          <a:xfrm flipH="1">
            <a:off x="8114400" y="46717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4" name=""/>
          <p:cNvSpPr/>
          <p:nvPr/>
        </p:nvSpPr>
        <p:spPr>
          <a:xfrm>
            <a:off x="8114400" y="4690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5" name=""/>
          <p:cNvSpPr/>
          <p:nvPr/>
        </p:nvSpPr>
        <p:spPr>
          <a:xfrm flipH="1">
            <a:off x="8109360" y="4705200"/>
            <a:ext cx="504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6" name=""/>
          <p:cNvSpPr/>
          <p:nvPr/>
        </p:nvSpPr>
        <p:spPr>
          <a:xfrm>
            <a:off x="8109360" y="4743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7" name=""/>
          <p:cNvSpPr/>
          <p:nvPr/>
        </p:nvSpPr>
        <p:spPr>
          <a:xfrm>
            <a:off x="8109360" y="4752720"/>
            <a:ext cx="972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8" name=""/>
          <p:cNvSpPr/>
          <p:nvPr/>
        </p:nvSpPr>
        <p:spPr>
          <a:xfrm>
            <a:off x="8119080" y="4790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9" name=""/>
          <p:cNvSpPr/>
          <p:nvPr/>
        </p:nvSpPr>
        <p:spPr>
          <a:xfrm>
            <a:off x="8119080" y="480060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0" name=""/>
          <p:cNvSpPr/>
          <p:nvPr/>
        </p:nvSpPr>
        <p:spPr>
          <a:xfrm>
            <a:off x="8128440" y="48146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1" name=""/>
          <p:cNvSpPr/>
          <p:nvPr/>
        </p:nvSpPr>
        <p:spPr>
          <a:xfrm>
            <a:off x="8142840" y="4824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2" name=""/>
          <p:cNvSpPr/>
          <p:nvPr/>
        </p:nvSpPr>
        <p:spPr>
          <a:xfrm>
            <a:off x="8152200" y="4829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3" name=""/>
          <p:cNvSpPr/>
          <p:nvPr/>
        </p:nvSpPr>
        <p:spPr>
          <a:xfrm>
            <a:off x="8161920" y="4829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4" name=""/>
          <p:cNvSpPr/>
          <p:nvPr/>
        </p:nvSpPr>
        <p:spPr>
          <a:xfrm flipV="1">
            <a:off x="8171280" y="4814640"/>
            <a:ext cx="334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5" name=""/>
          <p:cNvSpPr/>
          <p:nvPr/>
        </p:nvSpPr>
        <p:spPr>
          <a:xfrm flipV="1">
            <a:off x="8204760" y="48052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6" name=""/>
          <p:cNvSpPr/>
          <p:nvPr/>
        </p:nvSpPr>
        <p:spPr>
          <a:xfrm flipV="1">
            <a:off x="8219160" y="47908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7" name=""/>
          <p:cNvSpPr/>
          <p:nvPr/>
        </p:nvSpPr>
        <p:spPr>
          <a:xfrm flipV="1">
            <a:off x="8238240" y="4781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8" name=""/>
          <p:cNvSpPr/>
          <p:nvPr/>
        </p:nvSpPr>
        <p:spPr>
          <a:xfrm flipV="1">
            <a:off x="8242920" y="47764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9" name=""/>
          <p:cNvSpPr/>
          <p:nvPr/>
        </p:nvSpPr>
        <p:spPr>
          <a:xfrm flipV="1">
            <a:off x="8252640" y="47624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0" name=""/>
          <p:cNvSpPr/>
          <p:nvPr/>
        </p:nvSpPr>
        <p:spPr>
          <a:xfrm>
            <a:off x="8257320" y="4762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1" name=""/>
          <p:cNvSpPr/>
          <p:nvPr/>
        </p:nvSpPr>
        <p:spPr>
          <a:xfrm flipV="1">
            <a:off x="8262000" y="4757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2" name=""/>
          <p:cNvSpPr/>
          <p:nvPr/>
        </p:nvSpPr>
        <p:spPr>
          <a:xfrm>
            <a:off x="8262000" y="4757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3" name=""/>
          <p:cNvSpPr/>
          <p:nvPr/>
        </p:nvSpPr>
        <p:spPr>
          <a:xfrm flipH="1">
            <a:off x="8257320" y="47624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4" name=""/>
          <p:cNvSpPr/>
          <p:nvPr/>
        </p:nvSpPr>
        <p:spPr>
          <a:xfrm flipH="1">
            <a:off x="8252640" y="4776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5" name=""/>
          <p:cNvSpPr/>
          <p:nvPr/>
        </p:nvSpPr>
        <p:spPr>
          <a:xfrm flipH="1">
            <a:off x="8247600" y="47862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6" name=""/>
          <p:cNvSpPr/>
          <p:nvPr/>
        </p:nvSpPr>
        <p:spPr>
          <a:xfrm>
            <a:off x="8247600" y="4800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7" name=""/>
          <p:cNvSpPr/>
          <p:nvPr/>
        </p:nvSpPr>
        <p:spPr>
          <a:xfrm flipH="1">
            <a:off x="8238240" y="4809960"/>
            <a:ext cx="936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8" name=""/>
          <p:cNvSpPr/>
          <p:nvPr/>
        </p:nvSpPr>
        <p:spPr>
          <a:xfrm>
            <a:off x="8238240" y="4857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9" name=""/>
          <p:cNvSpPr/>
          <p:nvPr/>
        </p:nvSpPr>
        <p:spPr>
          <a:xfrm>
            <a:off x="8238240" y="4871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0" name=""/>
          <p:cNvSpPr/>
          <p:nvPr/>
        </p:nvSpPr>
        <p:spPr>
          <a:xfrm>
            <a:off x="8238240" y="488628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1" name=""/>
          <p:cNvSpPr/>
          <p:nvPr/>
        </p:nvSpPr>
        <p:spPr>
          <a:xfrm flipV="1">
            <a:off x="6021360" y="162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2" name=""/>
          <p:cNvSpPr/>
          <p:nvPr/>
        </p:nvSpPr>
        <p:spPr>
          <a:xfrm flipH="1">
            <a:off x="6016680" y="16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3" name=""/>
          <p:cNvSpPr/>
          <p:nvPr/>
        </p:nvSpPr>
        <p:spPr>
          <a:xfrm flipV="1">
            <a:off x="6016680" y="15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4" name=""/>
          <p:cNvSpPr/>
          <p:nvPr/>
        </p:nvSpPr>
        <p:spPr>
          <a:xfrm flipH="1">
            <a:off x="6011640" y="157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5" name=""/>
          <p:cNvSpPr/>
          <p:nvPr/>
        </p:nvSpPr>
        <p:spPr>
          <a:xfrm flipH="1">
            <a:off x="6006960" y="15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6" name=""/>
          <p:cNvSpPr/>
          <p:nvPr/>
        </p:nvSpPr>
        <p:spPr>
          <a:xfrm>
            <a:off x="6006960" y="15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7" name=""/>
          <p:cNvSpPr/>
          <p:nvPr/>
        </p:nvSpPr>
        <p:spPr>
          <a:xfrm flipH="1">
            <a:off x="6002280" y="16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8" name=""/>
          <p:cNvSpPr/>
          <p:nvPr/>
        </p:nvSpPr>
        <p:spPr>
          <a:xfrm>
            <a:off x="6002280" y="162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9" name=""/>
          <p:cNvSpPr/>
          <p:nvPr/>
        </p:nvSpPr>
        <p:spPr>
          <a:xfrm flipH="1">
            <a:off x="5992560" y="1666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0" name=""/>
          <p:cNvSpPr/>
          <p:nvPr/>
        </p:nvSpPr>
        <p:spPr>
          <a:xfrm flipH="1">
            <a:off x="5987880" y="176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1" name=""/>
          <p:cNvSpPr/>
          <p:nvPr/>
        </p:nvSpPr>
        <p:spPr>
          <a:xfrm>
            <a:off x="5987880" y="176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2" name=""/>
          <p:cNvSpPr/>
          <p:nvPr/>
        </p:nvSpPr>
        <p:spPr>
          <a:xfrm flipH="1">
            <a:off x="5983200" y="181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3" name=""/>
          <p:cNvSpPr/>
          <p:nvPr/>
        </p:nvSpPr>
        <p:spPr>
          <a:xfrm flipH="1">
            <a:off x="5968800" y="1857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4" name=""/>
          <p:cNvSpPr/>
          <p:nvPr/>
        </p:nvSpPr>
        <p:spPr>
          <a:xfrm flipH="1">
            <a:off x="5964120" y="195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5" name=""/>
          <p:cNvSpPr/>
          <p:nvPr/>
        </p:nvSpPr>
        <p:spPr>
          <a:xfrm flipH="1">
            <a:off x="5940360" y="20016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6" name=""/>
          <p:cNvSpPr/>
          <p:nvPr/>
        </p:nvSpPr>
        <p:spPr>
          <a:xfrm flipH="1">
            <a:off x="5935320" y="219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7" name=""/>
          <p:cNvSpPr/>
          <p:nvPr/>
        </p:nvSpPr>
        <p:spPr>
          <a:xfrm flipH="1">
            <a:off x="5930640" y="223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8" name=""/>
          <p:cNvSpPr/>
          <p:nvPr/>
        </p:nvSpPr>
        <p:spPr>
          <a:xfrm flipH="1">
            <a:off x="5916600" y="23364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9" name=""/>
          <p:cNvSpPr/>
          <p:nvPr/>
        </p:nvSpPr>
        <p:spPr>
          <a:xfrm flipH="1">
            <a:off x="5911560" y="248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0" name=""/>
          <p:cNvSpPr/>
          <p:nvPr/>
        </p:nvSpPr>
        <p:spPr>
          <a:xfrm flipH="1">
            <a:off x="5906880" y="2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1" name=""/>
          <p:cNvSpPr/>
          <p:nvPr/>
        </p:nvSpPr>
        <p:spPr>
          <a:xfrm flipH="1">
            <a:off x="5902200" y="2527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2" name=""/>
          <p:cNvSpPr/>
          <p:nvPr/>
        </p:nvSpPr>
        <p:spPr>
          <a:xfrm>
            <a:off x="5902200" y="26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3" name=""/>
          <p:cNvSpPr/>
          <p:nvPr/>
        </p:nvSpPr>
        <p:spPr>
          <a:xfrm>
            <a:off x="5902200" y="2671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4" name=""/>
          <p:cNvSpPr/>
          <p:nvPr/>
        </p:nvSpPr>
        <p:spPr>
          <a:xfrm>
            <a:off x="5906880" y="276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5" name=""/>
          <p:cNvSpPr/>
          <p:nvPr/>
        </p:nvSpPr>
        <p:spPr>
          <a:xfrm>
            <a:off x="5911560" y="2811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6" name=""/>
          <p:cNvSpPr/>
          <p:nvPr/>
        </p:nvSpPr>
        <p:spPr>
          <a:xfrm>
            <a:off x="5916600" y="28620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7" name=""/>
          <p:cNvSpPr/>
          <p:nvPr/>
        </p:nvSpPr>
        <p:spPr>
          <a:xfrm>
            <a:off x="5930640" y="29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8" name=""/>
          <p:cNvSpPr/>
          <p:nvPr/>
        </p:nvSpPr>
        <p:spPr>
          <a:xfrm>
            <a:off x="5935320" y="295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9" name=""/>
          <p:cNvSpPr/>
          <p:nvPr/>
        </p:nvSpPr>
        <p:spPr>
          <a:xfrm>
            <a:off x="5954400" y="3002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0" name=""/>
          <p:cNvSpPr/>
          <p:nvPr/>
        </p:nvSpPr>
        <p:spPr>
          <a:xfrm flipV="1">
            <a:off x="5964120" y="3002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1" name=""/>
          <p:cNvSpPr/>
          <p:nvPr/>
        </p:nvSpPr>
        <p:spPr>
          <a:xfrm>
            <a:off x="5983200" y="30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2" name=""/>
          <p:cNvSpPr/>
          <p:nvPr/>
        </p:nvSpPr>
        <p:spPr>
          <a:xfrm>
            <a:off x="5987880" y="30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3" name=""/>
          <p:cNvSpPr/>
          <p:nvPr/>
        </p:nvSpPr>
        <p:spPr>
          <a:xfrm flipV="1">
            <a:off x="5992560" y="286200"/>
            <a:ext cx="381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4" name=""/>
          <p:cNvSpPr/>
          <p:nvPr/>
        </p:nvSpPr>
        <p:spPr>
          <a:xfrm flipV="1">
            <a:off x="6030720" y="2764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5" name=""/>
          <p:cNvSpPr/>
          <p:nvPr/>
        </p:nvSpPr>
        <p:spPr>
          <a:xfrm flipV="1">
            <a:off x="6040440" y="271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6" name=""/>
          <p:cNvSpPr/>
          <p:nvPr/>
        </p:nvSpPr>
        <p:spPr>
          <a:xfrm flipV="1">
            <a:off x="6049800" y="267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7" name=""/>
          <p:cNvSpPr/>
          <p:nvPr/>
        </p:nvSpPr>
        <p:spPr>
          <a:xfrm flipV="1">
            <a:off x="6054840" y="257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8" name=""/>
          <p:cNvSpPr/>
          <p:nvPr/>
        </p:nvSpPr>
        <p:spPr>
          <a:xfrm flipV="1">
            <a:off x="605484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9" name=""/>
          <p:cNvSpPr/>
          <p:nvPr/>
        </p:nvSpPr>
        <p:spPr>
          <a:xfrm flipV="1">
            <a:off x="6054840" y="243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0" name=""/>
          <p:cNvSpPr/>
          <p:nvPr/>
        </p:nvSpPr>
        <p:spPr>
          <a:xfrm flipH="1" flipV="1">
            <a:off x="6045120" y="2239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1" name=""/>
          <p:cNvSpPr/>
          <p:nvPr/>
        </p:nvSpPr>
        <p:spPr>
          <a:xfrm flipH="1" flipV="1">
            <a:off x="6040440" y="214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2" name=""/>
          <p:cNvSpPr/>
          <p:nvPr/>
        </p:nvSpPr>
        <p:spPr>
          <a:xfrm flipV="1">
            <a:off x="6040440" y="204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3" name=""/>
          <p:cNvSpPr/>
          <p:nvPr/>
        </p:nvSpPr>
        <p:spPr>
          <a:xfrm flipH="1" flipV="1">
            <a:off x="6035760" y="200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4" name=""/>
          <p:cNvSpPr/>
          <p:nvPr/>
        </p:nvSpPr>
        <p:spPr>
          <a:xfrm flipH="1" flipV="1">
            <a:off x="6030720" y="1908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5" name=""/>
          <p:cNvSpPr/>
          <p:nvPr/>
        </p:nvSpPr>
        <p:spPr>
          <a:xfrm flipV="1">
            <a:off x="6030720" y="181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6" name=""/>
          <p:cNvSpPr/>
          <p:nvPr/>
        </p:nvSpPr>
        <p:spPr>
          <a:xfrm flipH="1" flipV="1">
            <a:off x="6026040" y="176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7" name=""/>
          <p:cNvSpPr/>
          <p:nvPr/>
        </p:nvSpPr>
        <p:spPr>
          <a:xfrm flipH="1" flipV="1">
            <a:off x="6021360" y="171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8" name=""/>
          <p:cNvSpPr/>
          <p:nvPr/>
        </p:nvSpPr>
        <p:spPr>
          <a:xfrm flipH="1" flipV="1">
            <a:off x="6011640" y="1666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9" name=""/>
          <p:cNvSpPr/>
          <p:nvPr/>
        </p:nvSpPr>
        <p:spPr>
          <a:xfrm flipH="1">
            <a:off x="6006960" y="166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0" name=""/>
          <p:cNvSpPr/>
          <p:nvPr/>
        </p:nvSpPr>
        <p:spPr>
          <a:xfrm flipH="1">
            <a:off x="5935320" y="390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1" name=""/>
          <p:cNvSpPr/>
          <p:nvPr/>
        </p:nvSpPr>
        <p:spPr>
          <a:xfrm flipV="1">
            <a:off x="5935320" y="386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2" name=""/>
          <p:cNvSpPr/>
          <p:nvPr/>
        </p:nvSpPr>
        <p:spPr>
          <a:xfrm flipV="1">
            <a:off x="5935320" y="381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3" name=""/>
          <p:cNvSpPr/>
          <p:nvPr/>
        </p:nvSpPr>
        <p:spPr>
          <a:xfrm flipH="1" flipV="1">
            <a:off x="5930640" y="37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4" name=""/>
          <p:cNvSpPr/>
          <p:nvPr/>
        </p:nvSpPr>
        <p:spPr>
          <a:xfrm flipV="1">
            <a:off x="5930640" y="371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5" name=""/>
          <p:cNvSpPr/>
          <p:nvPr/>
        </p:nvSpPr>
        <p:spPr>
          <a:xfrm flipH="1">
            <a:off x="5925960" y="371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6" name=""/>
          <p:cNvSpPr/>
          <p:nvPr/>
        </p:nvSpPr>
        <p:spPr>
          <a:xfrm flipH="1">
            <a:off x="5921280" y="371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7" name=""/>
          <p:cNvSpPr/>
          <p:nvPr/>
        </p:nvSpPr>
        <p:spPr>
          <a:xfrm>
            <a:off x="5921280" y="376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8" name=""/>
          <p:cNvSpPr/>
          <p:nvPr/>
        </p:nvSpPr>
        <p:spPr>
          <a:xfrm flipH="1">
            <a:off x="5916600" y="381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9" name=""/>
          <p:cNvSpPr/>
          <p:nvPr/>
        </p:nvSpPr>
        <p:spPr>
          <a:xfrm>
            <a:off x="5916600" y="3812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0" name=""/>
          <p:cNvSpPr/>
          <p:nvPr/>
        </p:nvSpPr>
        <p:spPr>
          <a:xfrm flipH="1">
            <a:off x="5911560" y="3862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1" name=""/>
          <p:cNvSpPr/>
          <p:nvPr/>
        </p:nvSpPr>
        <p:spPr>
          <a:xfrm flipH="1">
            <a:off x="5906880" y="395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2" name=""/>
          <p:cNvSpPr/>
          <p:nvPr/>
        </p:nvSpPr>
        <p:spPr>
          <a:xfrm flipH="1">
            <a:off x="5897520" y="40032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3" name=""/>
          <p:cNvSpPr/>
          <p:nvPr/>
        </p:nvSpPr>
        <p:spPr>
          <a:xfrm flipH="1">
            <a:off x="5878440" y="41940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4" name=""/>
          <p:cNvSpPr/>
          <p:nvPr/>
        </p:nvSpPr>
        <p:spPr>
          <a:xfrm>
            <a:off x="5878440" y="448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5" name=""/>
          <p:cNvSpPr/>
          <p:nvPr/>
        </p:nvSpPr>
        <p:spPr>
          <a:xfrm flipH="1">
            <a:off x="5864040" y="4528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6" name=""/>
          <p:cNvSpPr/>
          <p:nvPr/>
        </p:nvSpPr>
        <p:spPr>
          <a:xfrm>
            <a:off x="5864040" y="467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7" name=""/>
          <p:cNvSpPr/>
          <p:nvPr/>
        </p:nvSpPr>
        <p:spPr>
          <a:xfrm flipH="1">
            <a:off x="5854320" y="47196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8" name=""/>
          <p:cNvSpPr/>
          <p:nvPr/>
        </p:nvSpPr>
        <p:spPr>
          <a:xfrm>
            <a:off x="5854320" y="4813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9" name=""/>
          <p:cNvSpPr/>
          <p:nvPr/>
        </p:nvSpPr>
        <p:spPr>
          <a:xfrm>
            <a:off x="5854320" y="486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0" name=""/>
          <p:cNvSpPr/>
          <p:nvPr/>
        </p:nvSpPr>
        <p:spPr>
          <a:xfrm>
            <a:off x="5859360" y="49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1" name=""/>
          <p:cNvSpPr/>
          <p:nvPr/>
        </p:nvSpPr>
        <p:spPr>
          <a:xfrm>
            <a:off x="5864040" y="49572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2" name=""/>
          <p:cNvSpPr/>
          <p:nvPr/>
        </p:nvSpPr>
        <p:spPr>
          <a:xfrm>
            <a:off x="5892480" y="505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3" name=""/>
          <p:cNvSpPr/>
          <p:nvPr/>
        </p:nvSpPr>
        <p:spPr>
          <a:xfrm>
            <a:off x="5906880" y="505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4" name=""/>
          <p:cNvSpPr/>
          <p:nvPr/>
        </p:nvSpPr>
        <p:spPr>
          <a:xfrm>
            <a:off x="5911560" y="5054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5" name=""/>
          <p:cNvSpPr/>
          <p:nvPr/>
        </p:nvSpPr>
        <p:spPr>
          <a:xfrm>
            <a:off x="5935320" y="510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6" name=""/>
          <p:cNvSpPr/>
          <p:nvPr/>
        </p:nvSpPr>
        <p:spPr>
          <a:xfrm flipV="1">
            <a:off x="5945040" y="505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7" name=""/>
          <p:cNvSpPr/>
          <p:nvPr/>
        </p:nvSpPr>
        <p:spPr>
          <a:xfrm>
            <a:off x="5959440" y="505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8" name=""/>
          <p:cNvSpPr/>
          <p:nvPr/>
        </p:nvSpPr>
        <p:spPr>
          <a:xfrm flipV="1">
            <a:off x="5964120" y="491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9" name=""/>
          <p:cNvSpPr/>
          <p:nvPr/>
        </p:nvSpPr>
        <p:spPr>
          <a:xfrm flipV="1">
            <a:off x="5978520" y="486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0" name=""/>
          <p:cNvSpPr/>
          <p:nvPr/>
        </p:nvSpPr>
        <p:spPr>
          <a:xfrm flipV="1">
            <a:off x="5983200" y="481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1" name=""/>
          <p:cNvSpPr/>
          <p:nvPr/>
        </p:nvSpPr>
        <p:spPr>
          <a:xfrm flipV="1">
            <a:off x="5987880" y="4622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2" name=""/>
          <p:cNvSpPr/>
          <p:nvPr/>
        </p:nvSpPr>
        <p:spPr>
          <a:xfrm flipV="1">
            <a:off x="5997600" y="452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3" name=""/>
          <p:cNvSpPr/>
          <p:nvPr/>
        </p:nvSpPr>
        <p:spPr>
          <a:xfrm flipV="1">
            <a:off x="5997600" y="4291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4" name=""/>
          <p:cNvSpPr/>
          <p:nvPr/>
        </p:nvSpPr>
        <p:spPr>
          <a:xfrm flipV="1">
            <a:off x="5997600" y="424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5" name=""/>
          <p:cNvSpPr/>
          <p:nvPr/>
        </p:nvSpPr>
        <p:spPr>
          <a:xfrm flipH="1" flipV="1">
            <a:off x="5987880" y="4053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6" name=""/>
          <p:cNvSpPr/>
          <p:nvPr/>
        </p:nvSpPr>
        <p:spPr>
          <a:xfrm flipH="1" flipV="1">
            <a:off x="5973480" y="37188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7" name=""/>
          <p:cNvSpPr/>
          <p:nvPr/>
        </p:nvSpPr>
        <p:spPr>
          <a:xfrm flipH="1" flipV="1">
            <a:off x="5968800" y="362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8" name=""/>
          <p:cNvSpPr/>
          <p:nvPr/>
        </p:nvSpPr>
        <p:spPr>
          <a:xfrm flipH="1" flipV="1">
            <a:off x="5959440" y="319320"/>
            <a:ext cx="936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9" name=""/>
          <p:cNvSpPr/>
          <p:nvPr/>
        </p:nvSpPr>
        <p:spPr>
          <a:xfrm flipH="1" flipV="1">
            <a:off x="5954400" y="3099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0" name=""/>
          <p:cNvSpPr/>
          <p:nvPr/>
        </p:nvSpPr>
        <p:spPr>
          <a:xfrm flipV="1">
            <a:off x="595440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1" name=""/>
          <p:cNvSpPr/>
          <p:nvPr/>
        </p:nvSpPr>
        <p:spPr>
          <a:xfrm flipV="1">
            <a:off x="5954400" y="286200"/>
            <a:ext cx="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2" name=""/>
          <p:cNvSpPr/>
          <p:nvPr/>
        </p:nvSpPr>
        <p:spPr>
          <a:xfrm flipH="1">
            <a:off x="5902200" y="595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3" name=""/>
          <p:cNvSpPr/>
          <p:nvPr/>
        </p:nvSpPr>
        <p:spPr>
          <a:xfrm flipH="1">
            <a:off x="5897520" y="595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4" name=""/>
          <p:cNvSpPr/>
          <p:nvPr/>
        </p:nvSpPr>
        <p:spPr>
          <a:xfrm flipH="1">
            <a:off x="5892480" y="600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5" name=""/>
          <p:cNvSpPr/>
          <p:nvPr/>
        </p:nvSpPr>
        <p:spPr>
          <a:xfrm flipH="1">
            <a:off x="5887800" y="600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6" name=""/>
          <p:cNvSpPr/>
          <p:nvPr/>
        </p:nvSpPr>
        <p:spPr>
          <a:xfrm flipH="1">
            <a:off x="5883120" y="60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7" name=""/>
          <p:cNvSpPr/>
          <p:nvPr/>
        </p:nvSpPr>
        <p:spPr>
          <a:xfrm flipH="1">
            <a:off x="5878440" y="605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8" name=""/>
          <p:cNvSpPr/>
          <p:nvPr/>
        </p:nvSpPr>
        <p:spPr>
          <a:xfrm flipH="1">
            <a:off x="5873400" y="610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9" name=""/>
          <p:cNvSpPr/>
          <p:nvPr/>
        </p:nvSpPr>
        <p:spPr>
          <a:xfrm flipH="1">
            <a:off x="5868720" y="614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0" name=""/>
          <p:cNvSpPr/>
          <p:nvPr/>
        </p:nvSpPr>
        <p:spPr>
          <a:xfrm flipH="1">
            <a:off x="5849640" y="619560"/>
            <a:ext cx="190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1" name=""/>
          <p:cNvSpPr/>
          <p:nvPr/>
        </p:nvSpPr>
        <p:spPr>
          <a:xfrm flipH="1">
            <a:off x="5844960" y="643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2" name=""/>
          <p:cNvSpPr/>
          <p:nvPr/>
        </p:nvSpPr>
        <p:spPr>
          <a:xfrm flipH="1">
            <a:off x="5830560" y="6483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3" name=""/>
          <p:cNvSpPr/>
          <p:nvPr/>
        </p:nvSpPr>
        <p:spPr>
          <a:xfrm flipH="1">
            <a:off x="5825880" y="667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4" name=""/>
          <p:cNvSpPr/>
          <p:nvPr/>
        </p:nvSpPr>
        <p:spPr>
          <a:xfrm flipH="1">
            <a:off x="5811480" y="67212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5" name=""/>
          <p:cNvSpPr/>
          <p:nvPr/>
        </p:nvSpPr>
        <p:spPr>
          <a:xfrm flipH="1">
            <a:off x="5806800" y="691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6" name=""/>
          <p:cNvSpPr/>
          <p:nvPr/>
        </p:nvSpPr>
        <p:spPr>
          <a:xfrm flipH="1">
            <a:off x="5797080" y="7009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7" name=""/>
          <p:cNvSpPr/>
          <p:nvPr/>
        </p:nvSpPr>
        <p:spPr>
          <a:xfrm flipH="1">
            <a:off x="5792400" y="720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8" name=""/>
          <p:cNvSpPr/>
          <p:nvPr/>
        </p:nvSpPr>
        <p:spPr>
          <a:xfrm>
            <a:off x="5792400" y="724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9" name=""/>
          <p:cNvSpPr/>
          <p:nvPr/>
        </p:nvSpPr>
        <p:spPr>
          <a:xfrm>
            <a:off x="5792400" y="748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0" name=""/>
          <p:cNvSpPr/>
          <p:nvPr/>
        </p:nvSpPr>
        <p:spPr>
          <a:xfrm>
            <a:off x="5792400" y="7531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1" name=""/>
          <p:cNvSpPr/>
          <p:nvPr/>
        </p:nvSpPr>
        <p:spPr>
          <a:xfrm>
            <a:off x="5802120" y="767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2" name=""/>
          <p:cNvSpPr/>
          <p:nvPr/>
        </p:nvSpPr>
        <p:spPr>
          <a:xfrm>
            <a:off x="5811480" y="77220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3" name=""/>
          <p:cNvSpPr/>
          <p:nvPr/>
        </p:nvSpPr>
        <p:spPr>
          <a:xfrm>
            <a:off x="5844960" y="776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4" name=""/>
          <p:cNvSpPr/>
          <p:nvPr/>
        </p:nvSpPr>
        <p:spPr>
          <a:xfrm flipV="1">
            <a:off x="5854320" y="77220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5" name=""/>
          <p:cNvSpPr/>
          <p:nvPr/>
        </p:nvSpPr>
        <p:spPr>
          <a:xfrm flipV="1">
            <a:off x="5878440" y="767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6" name=""/>
          <p:cNvSpPr/>
          <p:nvPr/>
        </p:nvSpPr>
        <p:spPr>
          <a:xfrm flipV="1">
            <a:off x="5887800" y="7628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7" name=""/>
          <p:cNvSpPr/>
          <p:nvPr/>
        </p:nvSpPr>
        <p:spPr>
          <a:xfrm flipV="1">
            <a:off x="5897520" y="743760"/>
            <a:ext cx="284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8" name=""/>
          <p:cNvSpPr/>
          <p:nvPr/>
        </p:nvSpPr>
        <p:spPr>
          <a:xfrm flipV="1">
            <a:off x="5925960" y="738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9" name=""/>
          <p:cNvSpPr/>
          <p:nvPr/>
        </p:nvSpPr>
        <p:spPr>
          <a:xfrm flipV="1">
            <a:off x="5930640" y="71028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0" name=""/>
          <p:cNvSpPr/>
          <p:nvPr/>
        </p:nvSpPr>
        <p:spPr>
          <a:xfrm flipV="1">
            <a:off x="5945040" y="700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1" name=""/>
          <p:cNvSpPr/>
          <p:nvPr/>
        </p:nvSpPr>
        <p:spPr>
          <a:xfrm flipV="1">
            <a:off x="5949720" y="691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2" name=""/>
          <p:cNvSpPr/>
          <p:nvPr/>
        </p:nvSpPr>
        <p:spPr>
          <a:xfrm flipV="1">
            <a:off x="5949720" y="6674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3" name=""/>
          <p:cNvSpPr/>
          <p:nvPr/>
        </p:nvSpPr>
        <p:spPr>
          <a:xfrm flipV="1">
            <a:off x="5954400" y="657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4" name=""/>
          <p:cNvSpPr/>
          <p:nvPr/>
        </p:nvSpPr>
        <p:spPr>
          <a:xfrm flipH="1" flipV="1">
            <a:off x="5949720" y="62928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5" name=""/>
          <p:cNvSpPr/>
          <p:nvPr/>
        </p:nvSpPr>
        <p:spPr>
          <a:xfrm flipH="1" flipV="1">
            <a:off x="5945040" y="6055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6" name=""/>
          <p:cNvSpPr/>
          <p:nvPr/>
        </p:nvSpPr>
        <p:spPr>
          <a:xfrm flipH="1" flipV="1">
            <a:off x="5940360" y="5911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7" name=""/>
          <p:cNvSpPr/>
          <p:nvPr/>
        </p:nvSpPr>
        <p:spPr>
          <a:xfrm flipH="1" flipV="1">
            <a:off x="5935320" y="5817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8" name=""/>
          <p:cNvSpPr/>
          <p:nvPr/>
        </p:nvSpPr>
        <p:spPr>
          <a:xfrm flipH="1" flipV="1">
            <a:off x="5925960" y="538560"/>
            <a:ext cx="9360" cy="43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9" name=""/>
          <p:cNvSpPr/>
          <p:nvPr/>
        </p:nvSpPr>
        <p:spPr>
          <a:xfrm flipH="1" flipV="1">
            <a:off x="5921280" y="5245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0" name=""/>
          <p:cNvSpPr/>
          <p:nvPr/>
        </p:nvSpPr>
        <p:spPr>
          <a:xfrm flipH="1" flipV="1">
            <a:off x="5916600" y="481320"/>
            <a:ext cx="4680" cy="43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1" name=""/>
          <p:cNvSpPr/>
          <p:nvPr/>
        </p:nvSpPr>
        <p:spPr>
          <a:xfrm flipH="1">
            <a:off x="5892480" y="6004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2" name=""/>
          <p:cNvSpPr/>
          <p:nvPr/>
        </p:nvSpPr>
        <p:spPr>
          <a:xfrm flipH="1">
            <a:off x="5887800" y="60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3" name=""/>
          <p:cNvSpPr/>
          <p:nvPr/>
        </p:nvSpPr>
        <p:spPr>
          <a:xfrm flipH="1">
            <a:off x="5883120" y="605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4" name=""/>
          <p:cNvSpPr/>
          <p:nvPr/>
        </p:nvSpPr>
        <p:spPr>
          <a:xfrm flipH="1">
            <a:off x="5878440" y="61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5" name=""/>
          <p:cNvSpPr/>
          <p:nvPr/>
        </p:nvSpPr>
        <p:spPr>
          <a:xfrm flipH="1">
            <a:off x="5873400" y="614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6" name=""/>
          <p:cNvSpPr/>
          <p:nvPr/>
        </p:nvSpPr>
        <p:spPr>
          <a:xfrm flipH="1">
            <a:off x="5868720" y="6195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7" name=""/>
          <p:cNvSpPr/>
          <p:nvPr/>
        </p:nvSpPr>
        <p:spPr>
          <a:xfrm flipH="1">
            <a:off x="5864040" y="624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8" name=""/>
          <p:cNvSpPr/>
          <p:nvPr/>
        </p:nvSpPr>
        <p:spPr>
          <a:xfrm flipH="1">
            <a:off x="5859360" y="633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9" name=""/>
          <p:cNvSpPr/>
          <p:nvPr/>
        </p:nvSpPr>
        <p:spPr>
          <a:xfrm flipH="1">
            <a:off x="5849640" y="6386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0" name=""/>
          <p:cNvSpPr/>
          <p:nvPr/>
        </p:nvSpPr>
        <p:spPr>
          <a:xfrm flipH="1">
            <a:off x="5844960" y="648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1" name=""/>
          <p:cNvSpPr/>
          <p:nvPr/>
        </p:nvSpPr>
        <p:spPr>
          <a:xfrm flipH="1">
            <a:off x="5816160" y="657720"/>
            <a:ext cx="2880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2" name=""/>
          <p:cNvSpPr/>
          <p:nvPr/>
        </p:nvSpPr>
        <p:spPr>
          <a:xfrm flipH="1">
            <a:off x="5797080" y="686520"/>
            <a:ext cx="190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3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Основные параметры слоев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4" name="PlaceHolder 2"/>
          <p:cNvSpPr>
            <a:spLocks noGrp="1"/>
          </p:cNvSpPr>
          <p:nvPr>
            <p:ph type="sldNum" idx="4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447FC5-4180-4517-BFAA-77468CBF4E87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5" name="PlaceHolder 1"/>
          <p:cNvSpPr>
            <a:spLocks noGrp="1"/>
          </p:cNvSpPr>
          <p:nvPr>
            <p:ph type="sldNum" idx="4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E9FAE4-E976-4F12-B5AE-C5C3D4C44DF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156" name="Google Shape;642;p66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7789680" cy="4838400"/>
          </a:xfrm>
          <a:prstGeom prst="rect">
            <a:avLst/>
          </a:prstGeom>
          <a:ln w="0">
            <a:noFill/>
          </a:ln>
        </p:spPr>
      </p:pic>
      <p:sp>
        <p:nvSpPr>
          <p:cNvPr id="11157" name=""/>
          <p:cNvSpPr/>
          <p:nvPr/>
        </p:nvSpPr>
        <p:spPr>
          <a:xfrm flipH="1">
            <a:off x="195948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8" name=""/>
          <p:cNvSpPr/>
          <p:nvPr/>
        </p:nvSpPr>
        <p:spPr>
          <a:xfrm flipV="1">
            <a:off x="195948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9" name=""/>
          <p:cNvSpPr/>
          <p:nvPr/>
        </p:nvSpPr>
        <p:spPr>
          <a:xfrm flipH="1">
            <a:off x="19548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0" name=""/>
          <p:cNvSpPr/>
          <p:nvPr/>
        </p:nvSpPr>
        <p:spPr>
          <a:xfrm flipH="1">
            <a:off x="194976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1" name=""/>
          <p:cNvSpPr/>
          <p:nvPr/>
        </p:nvSpPr>
        <p:spPr>
          <a:xfrm flipH="1">
            <a:off x="194508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2" name=""/>
          <p:cNvSpPr/>
          <p:nvPr/>
        </p:nvSpPr>
        <p:spPr>
          <a:xfrm flipH="1">
            <a:off x="19404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3" name=""/>
          <p:cNvSpPr/>
          <p:nvPr/>
        </p:nvSpPr>
        <p:spPr>
          <a:xfrm flipH="1">
            <a:off x="19357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4" name=""/>
          <p:cNvSpPr/>
          <p:nvPr/>
        </p:nvSpPr>
        <p:spPr>
          <a:xfrm flipH="1">
            <a:off x="193068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5" name=""/>
          <p:cNvSpPr/>
          <p:nvPr/>
        </p:nvSpPr>
        <p:spPr>
          <a:xfrm flipH="1">
            <a:off x="19260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6" name=""/>
          <p:cNvSpPr/>
          <p:nvPr/>
        </p:nvSpPr>
        <p:spPr>
          <a:xfrm flipH="1">
            <a:off x="19213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7" name=""/>
          <p:cNvSpPr/>
          <p:nvPr/>
        </p:nvSpPr>
        <p:spPr>
          <a:xfrm flipH="1" flipV="1">
            <a:off x="1916640" y="100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8" name=""/>
          <p:cNvSpPr/>
          <p:nvPr/>
        </p:nvSpPr>
        <p:spPr>
          <a:xfrm flipH="1">
            <a:off x="1911600" y="100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9" name=""/>
          <p:cNvSpPr/>
          <p:nvPr/>
        </p:nvSpPr>
        <p:spPr>
          <a:xfrm flipH="1">
            <a:off x="190692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0" name=""/>
          <p:cNvSpPr/>
          <p:nvPr/>
        </p:nvSpPr>
        <p:spPr>
          <a:xfrm flipH="1">
            <a:off x="190224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1" name=""/>
          <p:cNvSpPr/>
          <p:nvPr/>
        </p:nvSpPr>
        <p:spPr>
          <a:xfrm flipH="1">
            <a:off x="189756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2" name=""/>
          <p:cNvSpPr/>
          <p:nvPr/>
        </p:nvSpPr>
        <p:spPr>
          <a:xfrm flipH="1">
            <a:off x="1892520" y="100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3" name=""/>
          <p:cNvSpPr/>
          <p:nvPr/>
        </p:nvSpPr>
        <p:spPr>
          <a:xfrm flipH="1">
            <a:off x="188784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4" name=""/>
          <p:cNvSpPr/>
          <p:nvPr/>
        </p:nvSpPr>
        <p:spPr>
          <a:xfrm flipH="1">
            <a:off x="188316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5" name=""/>
          <p:cNvSpPr/>
          <p:nvPr/>
        </p:nvSpPr>
        <p:spPr>
          <a:xfrm flipH="1">
            <a:off x="187848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6" name=""/>
          <p:cNvSpPr/>
          <p:nvPr/>
        </p:nvSpPr>
        <p:spPr>
          <a:xfrm flipH="1">
            <a:off x="1873440" y="100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7" name=""/>
          <p:cNvSpPr/>
          <p:nvPr/>
        </p:nvSpPr>
        <p:spPr>
          <a:xfrm flipH="1">
            <a:off x="186876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8" name=""/>
          <p:cNvSpPr/>
          <p:nvPr/>
        </p:nvSpPr>
        <p:spPr>
          <a:xfrm flipH="1">
            <a:off x="186408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9" name=""/>
          <p:cNvSpPr/>
          <p:nvPr/>
        </p:nvSpPr>
        <p:spPr>
          <a:xfrm flipH="1">
            <a:off x="185940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0" name=""/>
          <p:cNvSpPr/>
          <p:nvPr/>
        </p:nvSpPr>
        <p:spPr>
          <a:xfrm flipH="1">
            <a:off x="185472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1" name=""/>
          <p:cNvSpPr/>
          <p:nvPr/>
        </p:nvSpPr>
        <p:spPr>
          <a:xfrm flipH="1">
            <a:off x="1849680" y="1001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2" name=""/>
          <p:cNvSpPr/>
          <p:nvPr/>
        </p:nvSpPr>
        <p:spPr>
          <a:xfrm flipH="1">
            <a:off x="18450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3" name=""/>
          <p:cNvSpPr/>
          <p:nvPr/>
        </p:nvSpPr>
        <p:spPr>
          <a:xfrm flipH="1">
            <a:off x="18403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4" name=""/>
          <p:cNvSpPr/>
          <p:nvPr/>
        </p:nvSpPr>
        <p:spPr>
          <a:xfrm flipH="1">
            <a:off x="183564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5" name=""/>
          <p:cNvSpPr/>
          <p:nvPr/>
        </p:nvSpPr>
        <p:spPr>
          <a:xfrm flipH="1">
            <a:off x="183060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6" name=""/>
          <p:cNvSpPr/>
          <p:nvPr/>
        </p:nvSpPr>
        <p:spPr>
          <a:xfrm flipH="1">
            <a:off x="1825920" y="1005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7" name=""/>
          <p:cNvSpPr/>
          <p:nvPr/>
        </p:nvSpPr>
        <p:spPr>
          <a:xfrm flipH="1">
            <a:off x="18212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8" name=""/>
          <p:cNvSpPr/>
          <p:nvPr/>
        </p:nvSpPr>
        <p:spPr>
          <a:xfrm flipH="1">
            <a:off x="18165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9" name=""/>
          <p:cNvSpPr/>
          <p:nvPr/>
        </p:nvSpPr>
        <p:spPr>
          <a:xfrm flipH="1">
            <a:off x="1811520" y="1010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0" name=""/>
          <p:cNvSpPr/>
          <p:nvPr/>
        </p:nvSpPr>
        <p:spPr>
          <a:xfrm flipH="1">
            <a:off x="18068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1" name=""/>
          <p:cNvSpPr/>
          <p:nvPr/>
        </p:nvSpPr>
        <p:spPr>
          <a:xfrm flipH="1">
            <a:off x="1797480" y="101052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2" name=""/>
          <p:cNvSpPr/>
          <p:nvPr/>
        </p:nvSpPr>
        <p:spPr>
          <a:xfrm flipH="1">
            <a:off x="1792440" y="1015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3" name=""/>
          <p:cNvSpPr/>
          <p:nvPr/>
        </p:nvSpPr>
        <p:spPr>
          <a:xfrm flipH="1">
            <a:off x="178776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4" name=""/>
          <p:cNvSpPr/>
          <p:nvPr/>
        </p:nvSpPr>
        <p:spPr>
          <a:xfrm flipH="1">
            <a:off x="178308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5" name=""/>
          <p:cNvSpPr/>
          <p:nvPr/>
        </p:nvSpPr>
        <p:spPr>
          <a:xfrm flipH="1">
            <a:off x="177840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6" name=""/>
          <p:cNvSpPr/>
          <p:nvPr/>
        </p:nvSpPr>
        <p:spPr>
          <a:xfrm flipH="1" flipV="1">
            <a:off x="1773360" y="1010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7" name=""/>
          <p:cNvSpPr/>
          <p:nvPr/>
        </p:nvSpPr>
        <p:spPr>
          <a:xfrm flipH="1">
            <a:off x="176868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8" name=""/>
          <p:cNvSpPr/>
          <p:nvPr/>
        </p:nvSpPr>
        <p:spPr>
          <a:xfrm flipH="1">
            <a:off x="176400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9" name=""/>
          <p:cNvSpPr/>
          <p:nvPr/>
        </p:nvSpPr>
        <p:spPr>
          <a:xfrm flipH="1">
            <a:off x="1754280" y="1010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0" name=""/>
          <p:cNvSpPr/>
          <p:nvPr/>
        </p:nvSpPr>
        <p:spPr>
          <a:xfrm flipH="1">
            <a:off x="174960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1" name=""/>
          <p:cNvSpPr/>
          <p:nvPr/>
        </p:nvSpPr>
        <p:spPr>
          <a:xfrm flipH="1" flipV="1">
            <a:off x="1740240" y="10058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2" name=""/>
          <p:cNvSpPr/>
          <p:nvPr/>
        </p:nvSpPr>
        <p:spPr>
          <a:xfrm flipH="1">
            <a:off x="173520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3" name=""/>
          <p:cNvSpPr/>
          <p:nvPr/>
        </p:nvSpPr>
        <p:spPr>
          <a:xfrm flipH="1">
            <a:off x="17305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4" name=""/>
          <p:cNvSpPr/>
          <p:nvPr/>
        </p:nvSpPr>
        <p:spPr>
          <a:xfrm flipH="1">
            <a:off x="172584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5" name=""/>
          <p:cNvSpPr/>
          <p:nvPr/>
        </p:nvSpPr>
        <p:spPr>
          <a:xfrm flipH="1">
            <a:off x="172116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6" name=""/>
          <p:cNvSpPr/>
          <p:nvPr/>
        </p:nvSpPr>
        <p:spPr>
          <a:xfrm flipH="1">
            <a:off x="171612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7" name=""/>
          <p:cNvSpPr/>
          <p:nvPr/>
        </p:nvSpPr>
        <p:spPr>
          <a:xfrm>
            <a:off x="171612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8" name=""/>
          <p:cNvSpPr/>
          <p:nvPr/>
        </p:nvSpPr>
        <p:spPr>
          <a:xfrm flipH="1">
            <a:off x="17114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9" name=""/>
          <p:cNvSpPr/>
          <p:nvPr/>
        </p:nvSpPr>
        <p:spPr>
          <a:xfrm flipH="1">
            <a:off x="17067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0" name=""/>
          <p:cNvSpPr/>
          <p:nvPr/>
        </p:nvSpPr>
        <p:spPr>
          <a:xfrm flipH="1">
            <a:off x="170208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1" name=""/>
          <p:cNvSpPr/>
          <p:nvPr/>
        </p:nvSpPr>
        <p:spPr>
          <a:xfrm flipH="1">
            <a:off x="1697040" y="1010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2" name=""/>
          <p:cNvSpPr/>
          <p:nvPr/>
        </p:nvSpPr>
        <p:spPr>
          <a:xfrm flipH="1" flipV="1">
            <a:off x="1687680" y="10058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3" name=""/>
          <p:cNvSpPr/>
          <p:nvPr/>
        </p:nvSpPr>
        <p:spPr>
          <a:xfrm flipH="1">
            <a:off x="16830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4" name=""/>
          <p:cNvSpPr/>
          <p:nvPr/>
        </p:nvSpPr>
        <p:spPr>
          <a:xfrm flipH="1">
            <a:off x="16783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5" name=""/>
          <p:cNvSpPr/>
          <p:nvPr/>
        </p:nvSpPr>
        <p:spPr>
          <a:xfrm flipH="1">
            <a:off x="167328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6" name=""/>
          <p:cNvSpPr/>
          <p:nvPr/>
        </p:nvSpPr>
        <p:spPr>
          <a:xfrm flipH="1">
            <a:off x="16686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7" name=""/>
          <p:cNvSpPr/>
          <p:nvPr/>
        </p:nvSpPr>
        <p:spPr>
          <a:xfrm flipH="1">
            <a:off x="16639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8" name=""/>
          <p:cNvSpPr/>
          <p:nvPr/>
        </p:nvSpPr>
        <p:spPr>
          <a:xfrm>
            <a:off x="166392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9" name=""/>
          <p:cNvSpPr/>
          <p:nvPr/>
        </p:nvSpPr>
        <p:spPr>
          <a:xfrm flipH="1">
            <a:off x="16592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0" name=""/>
          <p:cNvSpPr/>
          <p:nvPr/>
        </p:nvSpPr>
        <p:spPr>
          <a:xfrm flipH="1">
            <a:off x="1654200" y="1010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1" name=""/>
          <p:cNvSpPr/>
          <p:nvPr/>
        </p:nvSpPr>
        <p:spPr>
          <a:xfrm flipH="1" flipV="1">
            <a:off x="1644840" y="10058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2" name=""/>
          <p:cNvSpPr/>
          <p:nvPr/>
        </p:nvSpPr>
        <p:spPr>
          <a:xfrm flipH="1">
            <a:off x="164016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3" name=""/>
          <p:cNvSpPr/>
          <p:nvPr/>
        </p:nvSpPr>
        <p:spPr>
          <a:xfrm flipH="1">
            <a:off x="163512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4" name=""/>
          <p:cNvSpPr/>
          <p:nvPr/>
        </p:nvSpPr>
        <p:spPr>
          <a:xfrm flipH="1">
            <a:off x="1621080" y="10058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5" name=""/>
          <p:cNvSpPr/>
          <p:nvPr/>
        </p:nvSpPr>
        <p:spPr>
          <a:xfrm flipH="1">
            <a:off x="161604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6" name=""/>
          <p:cNvSpPr/>
          <p:nvPr/>
        </p:nvSpPr>
        <p:spPr>
          <a:xfrm flipH="1">
            <a:off x="161136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7" name=""/>
          <p:cNvSpPr/>
          <p:nvPr/>
        </p:nvSpPr>
        <p:spPr>
          <a:xfrm flipH="1">
            <a:off x="1602000" y="10058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8" name=""/>
          <p:cNvSpPr/>
          <p:nvPr/>
        </p:nvSpPr>
        <p:spPr>
          <a:xfrm flipH="1">
            <a:off x="1596960" y="1010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9" name=""/>
          <p:cNvSpPr/>
          <p:nvPr/>
        </p:nvSpPr>
        <p:spPr>
          <a:xfrm flipH="1">
            <a:off x="159228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0" name=""/>
          <p:cNvSpPr/>
          <p:nvPr/>
        </p:nvSpPr>
        <p:spPr>
          <a:xfrm flipH="1">
            <a:off x="158760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1" name=""/>
          <p:cNvSpPr/>
          <p:nvPr/>
        </p:nvSpPr>
        <p:spPr>
          <a:xfrm flipH="1">
            <a:off x="1577880" y="10105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2" name=""/>
          <p:cNvSpPr/>
          <p:nvPr/>
        </p:nvSpPr>
        <p:spPr>
          <a:xfrm flipH="1">
            <a:off x="1563840" y="1015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3" name=""/>
          <p:cNvSpPr/>
          <p:nvPr/>
        </p:nvSpPr>
        <p:spPr>
          <a:xfrm flipH="1" flipV="1">
            <a:off x="1549440" y="10105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4" name=""/>
          <p:cNvSpPr/>
          <p:nvPr/>
        </p:nvSpPr>
        <p:spPr>
          <a:xfrm flipH="1">
            <a:off x="15447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5" name=""/>
          <p:cNvSpPr/>
          <p:nvPr/>
        </p:nvSpPr>
        <p:spPr>
          <a:xfrm flipH="1">
            <a:off x="1535040" y="1010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6" name=""/>
          <p:cNvSpPr/>
          <p:nvPr/>
        </p:nvSpPr>
        <p:spPr>
          <a:xfrm flipH="1">
            <a:off x="15303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7" name=""/>
          <p:cNvSpPr/>
          <p:nvPr/>
        </p:nvSpPr>
        <p:spPr>
          <a:xfrm flipV="1">
            <a:off x="153036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8" name=""/>
          <p:cNvSpPr/>
          <p:nvPr/>
        </p:nvSpPr>
        <p:spPr>
          <a:xfrm flipH="1">
            <a:off x="152568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9" name=""/>
          <p:cNvSpPr/>
          <p:nvPr/>
        </p:nvSpPr>
        <p:spPr>
          <a:xfrm flipH="1">
            <a:off x="15210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0" name=""/>
          <p:cNvSpPr/>
          <p:nvPr/>
        </p:nvSpPr>
        <p:spPr>
          <a:xfrm flipH="1">
            <a:off x="1511280" y="1005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1" name=""/>
          <p:cNvSpPr/>
          <p:nvPr/>
        </p:nvSpPr>
        <p:spPr>
          <a:xfrm flipH="1">
            <a:off x="15066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2" name=""/>
          <p:cNvSpPr/>
          <p:nvPr/>
        </p:nvSpPr>
        <p:spPr>
          <a:xfrm flipH="1">
            <a:off x="1487520" y="10058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3" name=""/>
          <p:cNvSpPr/>
          <p:nvPr/>
        </p:nvSpPr>
        <p:spPr>
          <a:xfrm flipH="1">
            <a:off x="148284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4" name=""/>
          <p:cNvSpPr/>
          <p:nvPr/>
        </p:nvSpPr>
        <p:spPr>
          <a:xfrm flipH="1">
            <a:off x="147780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5" name=""/>
          <p:cNvSpPr/>
          <p:nvPr/>
        </p:nvSpPr>
        <p:spPr>
          <a:xfrm flipH="1">
            <a:off x="1473120" y="1005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6" name=""/>
          <p:cNvSpPr/>
          <p:nvPr/>
        </p:nvSpPr>
        <p:spPr>
          <a:xfrm flipH="1">
            <a:off x="14684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7" name=""/>
          <p:cNvSpPr/>
          <p:nvPr/>
        </p:nvSpPr>
        <p:spPr>
          <a:xfrm flipH="1">
            <a:off x="14637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8" name=""/>
          <p:cNvSpPr/>
          <p:nvPr/>
        </p:nvSpPr>
        <p:spPr>
          <a:xfrm flipH="1">
            <a:off x="1458720" y="1010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9" name=""/>
          <p:cNvSpPr/>
          <p:nvPr/>
        </p:nvSpPr>
        <p:spPr>
          <a:xfrm flipH="1">
            <a:off x="14540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0" name=""/>
          <p:cNvSpPr/>
          <p:nvPr/>
        </p:nvSpPr>
        <p:spPr>
          <a:xfrm flipH="1">
            <a:off x="14493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1" name=""/>
          <p:cNvSpPr/>
          <p:nvPr/>
        </p:nvSpPr>
        <p:spPr>
          <a:xfrm flipH="1">
            <a:off x="1430280" y="10105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2" name=""/>
          <p:cNvSpPr/>
          <p:nvPr/>
        </p:nvSpPr>
        <p:spPr>
          <a:xfrm flipH="1">
            <a:off x="1420560" y="1015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3" name=""/>
          <p:cNvSpPr/>
          <p:nvPr/>
        </p:nvSpPr>
        <p:spPr>
          <a:xfrm flipH="1">
            <a:off x="141588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4" name=""/>
          <p:cNvSpPr/>
          <p:nvPr/>
        </p:nvSpPr>
        <p:spPr>
          <a:xfrm flipH="1">
            <a:off x="1392120" y="10155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5" name=""/>
          <p:cNvSpPr/>
          <p:nvPr/>
        </p:nvSpPr>
        <p:spPr>
          <a:xfrm flipH="1">
            <a:off x="138744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6" name=""/>
          <p:cNvSpPr/>
          <p:nvPr/>
        </p:nvSpPr>
        <p:spPr>
          <a:xfrm flipH="1">
            <a:off x="1377720" y="1015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7" name=""/>
          <p:cNvSpPr/>
          <p:nvPr/>
        </p:nvSpPr>
        <p:spPr>
          <a:xfrm flipH="1">
            <a:off x="1353960" y="10155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8" name=""/>
          <p:cNvSpPr/>
          <p:nvPr/>
        </p:nvSpPr>
        <p:spPr>
          <a:xfrm flipH="1">
            <a:off x="1349280" y="102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9" name=""/>
          <p:cNvSpPr/>
          <p:nvPr/>
        </p:nvSpPr>
        <p:spPr>
          <a:xfrm flipH="1">
            <a:off x="1334880" y="1020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0" name=""/>
          <p:cNvSpPr/>
          <p:nvPr/>
        </p:nvSpPr>
        <p:spPr>
          <a:xfrm flipH="1">
            <a:off x="1330200" y="102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1" name=""/>
          <p:cNvSpPr/>
          <p:nvPr/>
        </p:nvSpPr>
        <p:spPr>
          <a:xfrm flipH="1">
            <a:off x="1320480" y="1024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2" name=""/>
          <p:cNvSpPr/>
          <p:nvPr/>
        </p:nvSpPr>
        <p:spPr>
          <a:xfrm flipH="1">
            <a:off x="1311120" y="10249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3" name=""/>
          <p:cNvSpPr/>
          <p:nvPr/>
        </p:nvSpPr>
        <p:spPr>
          <a:xfrm flipH="1">
            <a:off x="1306440" y="1024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4" name=""/>
          <p:cNvSpPr/>
          <p:nvPr/>
        </p:nvSpPr>
        <p:spPr>
          <a:xfrm flipH="1">
            <a:off x="1301400" y="1024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5" name=""/>
          <p:cNvSpPr/>
          <p:nvPr/>
        </p:nvSpPr>
        <p:spPr>
          <a:xfrm flipV="1">
            <a:off x="130140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6" name=""/>
          <p:cNvSpPr/>
          <p:nvPr/>
        </p:nvSpPr>
        <p:spPr>
          <a:xfrm flipH="1">
            <a:off x="1292040" y="1020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7" name=""/>
          <p:cNvSpPr/>
          <p:nvPr/>
        </p:nvSpPr>
        <p:spPr>
          <a:xfrm flipH="1">
            <a:off x="1287360" y="102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8" name=""/>
          <p:cNvSpPr/>
          <p:nvPr/>
        </p:nvSpPr>
        <p:spPr>
          <a:xfrm flipH="1" flipV="1">
            <a:off x="1277640" y="1015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9" name=""/>
          <p:cNvSpPr/>
          <p:nvPr/>
        </p:nvSpPr>
        <p:spPr>
          <a:xfrm flipH="1">
            <a:off x="127296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0" name=""/>
          <p:cNvSpPr/>
          <p:nvPr/>
        </p:nvSpPr>
        <p:spPr>
          <a:xfrm flipH="1">
            <a:off x="1268280" y="1015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1" name=""/>
          <p:cNvSpPr/>
          <p:nvPr/>
        </p:nvSpPr>
        <p:spPr>
          <a:xfrm flipH="1" flipV="1">
            <a:off x="1263240" y="1010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2" name=""/>
          <p:cNvSpPr/>
          <p:nvPr/>
        </p:nvSpPr>
        <p:spPr>
          <a:xfrm flipH="1">
            <a:off x="125856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3" name=""/>
          <p:cNvSpPr/>
          <p:nvPr/>
        </p:nvSpPr>
        <p:spPr>
          <a:xfrm flipH="1" flipV="1">
            <a:off x="1244160" y="10058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4" name=""/>
          <p:cNvSpPr/>
          <p:nvPr/>
        </p:nvSpPr>
        <p:spPr>
          <a:xfrm flipH="1" flipV="1">
            <a:off x="1234800" y="1001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5" name=""/>
          <p:cNvSpPr/>
          <p:nvPr/>
        </p:nvSpPr>
        <p:spPr>
          <a:xfrm flipH="1" flipV="1">
            <a:off x="1225080" y="996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6" name=""/>
          <p:cNvSpPr/>
          <p:nvPr/>
        </p:nvSpPr>
        <p:spPr>
          <a:xfrm flipH="1">
            <a:off x="1215720" y="996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7" name=""/>
          <p:cNvSpPr/>
          <p:nvPr/>
        </p:nvSpPr>
        <p:spPr>
          <a:xfrm flipH="1" flipV="1">
            <a:off x="1206000" y="9914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8" name=""/>
          <p:cNvSpPr/>
          <p:nvPr/>
        </p:nvSpPr>
        <p:spPr>
          <a:xfrm flipH="1" flipV="1">
            <a:off x="1196640" y="986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9" name=""/>
          <p:cNvSpPr/>
          <p:nvPr/>
        </p:nvSpPr>
        <p:spPr>
          <a:xfrm flipH="1">
            <a:off x="1182240" y="986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0" name=""/>
          <p:cNvSpPr/>
          <p:nvPr/>
        </p:nvSpPr>
        <p:spPr>
          <a:xfrm flipH="1">
            <a:off x="1177560" y="986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1" name=""/>
          <p:cNvSpPr/>
          <p:nvPr/>
        </p:nvSpPr>
        <p:spPr>
          <a:xfrm flipH="1">
            <a:off x="1172880" y="986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2" name=""/>
          <p:cNvSpPr/>
          <p:nvPr/>
        </p:nvSpPr>
        <p:spPr>
          <a:xfrm flipH="1" flipV="1">
            <a:off x="1168200" y="982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3" name=""/>
          <p:cNvSpPr/>
          <p:nvPr/>
        </p:nvSpPr>
        <p:spPr>
          <a:xfrm flipH="1">
            <a:off x="1163160" y="982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4" name=""/>
          <p:cNvSpPr/>
          <p:nvPr/>
        </p:nvSpPr>
        <p:spPr>
          <a:xfrm flipH="1">
            <a:off x="1153800" y="9820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5" name=""/>
          <p:cNvSpPr/>
          <p:nvPr/>
        </p:nvSpPr>
        <p:spPr>
          <a:xfrm flipH="1">
            <a:off x="1149120" y="98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6" name=""/>
          <p:cNvSpPr/>
          <p:nvPr/>
        </p:nvSpPr>
        <p:spPr>
          <a:xfrm flipH="1">
            <a:off x="1139400" y="9820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7" name=""/>
          <p:cNvSpPr/>
          <p:nvPr/>
        </p:nvSpPr>
        <p:spPr>
          <a:xfrm flipH="1">
            <a:off x="1130040" y="9867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8" name=""/>
          <p:cNvSpPr/>
          <p:nvPr/>
        </p:nvSpPr>
        <p:spPr>
          <a:xfrm flipH="1">
            <a:off x="1120320" y="9867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9" name=""/>
          <p:cNvSpPr/>
          <p:nvPr/>
        </p:nvSpPr>
        <p:spPr>
          <a:xfrm flipH="1">
            <a:off x="1115640" y="986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0" name=""/>
          <p:cNvSpPr/>
          <p:nvPr/>
        </p:nvSpPr>
        <p:spPr>
          <a:xfrm flipH="1">
            <a:off x="1105920" y="991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1" name=""/>
          <p:cNvSpPr/>
          <p:nvPr/>
        </p:nvSpPr>
        <p:spPr>
          <a:xfrm flipH="1">
            <a:off x="1101240" y="99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2" name=""/>
          <p:cNvSpPr/>
          <p:nvPr/>
        </p:nvSpPr>
        <p:spPr>
          <a:xfrm flipH="1">
            <a:off x="1086840" y="991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3" name=""/>
          <p:cNvSpPr/>
          <p:nvPr/>
        </p:nvSpPr>
        <p:spPr>
          <a:xfrm flipH="1">
            <a:off x="1077480" y="991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4" name=""/>
          <p:cNvSpPr/>
          <p:nvPr/>
        </p:nvSpPr>
        <p:spPr>
          <a:xfrm flipH="1">
            <a:off x="1067760" y="991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5" name=""/>
          <p:cNvSpPr/>
          <p:nvPr/>
        </p:nvSpPr>
        <p:spPr>
          <a:xfrm flipH="1">
            <a:off x="1063080" y="99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6" name=""/>
          <p:cNvSpPr/>
          <p:nvPr/>
        </p:nvSpPr>
        <p:spPr>
          <a:xfrm flipH="1">
            <a:off x="1053720" y="9914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7" name=""/>
          <p:cNvSpPr/>
          <p:nvPr/>
        </p:nvSpPr>
        <p:spPr>
          <a:xfrm flipH="1">
            <a:off x="1044000" y="996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8" name=""/>
          <p:cNvSpPr/>
          <p:nvPr/>
        </p:nvSpPr>
        <p:spPr>
          <a:xfrm flipH="1" flipV="1">
            <a:off x="1034640" y="9914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9" name=""/>
          <p:cNvSpPr/>
          <p:nvPr/>
        </p:nvSpPr>
        <p:spPr>
          <a:xfrm flipH="1">
            <a:off x="1024920" y="991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0" name=""/>
          <p:cNvSpPr/>
          <p:nvPr/>
        </p:nvSpPr>
        <p:spPr>
          <a:xfrm flipH="1">
            <a:off x="1020240" y="99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1" name=""/>
          <p:cNvSpPr/>
          <p:nvPr/>
        </p:nvSpPr>
        <p:spPr>
          <a:xfrm flipH="1" flipV="1">
            <a:off x="1010880" y="986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2" name=""/>
          <p:cNvSpPr/>
          <p:nvPr/>
        </p:nvSpPr>
        <p:spPr>
          <a:xfrm flipH="1">
            <a:off x="1005840" y="986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3" name=""/>
          <p:cNvSpPr/>
          <p:nvPr/>
        </p:nvSpPr>
        <p:spPr>
          <a:xfrm flipH="1" flipV="1">
            <a:off x="996480" y="982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4" name=""/>
          <p:cNvSpPr/>
          <p:nvPr/>
        </p:nvSpPr>
        <p:spPr>
          <a:xfrm flipH="1">
            <a:off x="991800" y="98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5" name=""/>
          <p:cNvSpPr/>
          <p:nvPr/>
        </p:nvSpPr>
        <p:spPr>
          <a:xfrm flipH="1">
            <a:off x="986760" y="9820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6" name=""/>
          <p:cNvSpPr/>
          <p:nvPr/>
        </p:nvSpPr>
        <p:spPr>
          <a:xfrm flipH="1" flipV="1">
            <a:off x="977400" y="977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7" name=""/>
          <p:cNvSpPr/>
          <p:nvPr/>
        </p:nvSpPr>
        <p:spPr>
          <a:xfrm flipH="1">
            <a:off x="97272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8" name=""/>
          <p:cNvSpPr/>
          <p:nvPr/>
        </p:nvSpPr>
        <p:spPr>
          <a:xfrm flipH="1">
            <a:off x="963000" y="977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9" name=""/>
          <p:cNvSpPr/>
          <p:nvPr/>
        </p:nvSpPr>
        <p:spPr>
          <a:xfrm flipH="1">
            <a:off x="95832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0" name=""/>
          <p:cNvSpPr/>
          <p:nvPr/>
        </p:nvSpPr>
        <p:spPr>
          <a:xfrm flipH="1">
            <a:off x="95364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1" name=""/>
          <p:cNvSpPr/>
          <p:nvPr/>
        </p:nvSpPr>
        <p:spPr>
          <a:xfrm flipH="1">
            <a:off x="943920" y="977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2" name=""/>
          <p:cNvSpPr/>
          <p:nvPr/>
        </p:nvSpPr>
        <p:spPr>
          <a:xfrm flipH="1">
            <a:off x="93924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3" name=""/>
          <p:cNvSpPr/>
          <p:nvPr/>
        </p:nvSpPr>
        <p:spPr>
          <a:xfrm flipH="1" flipV="1">
            <a:off x="929520" y="9723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4" name=""/>
          <p:cNvSpPr/>
          <p:nvPr/>
        </p:nvSpPr>
        <p:spPr>
          <a:xfrm flipH="1">
            <a:off x="915480" y="9723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5" name=""/>
          <p:cNvSpPr/>
          <p:nvPr/>
        </p:nvSpPr>
        <p:spPr>
          <a:xfrm flipH="1">
            <a:off x="910440" y="972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6" name=""/>
          <p:cNvSpPr/>
          <p:nvPr/>
        </p:nvSpPr>
        <p:spPr>
          <a:xfrm flipH="1">
            <a:off x="90576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7" name=""/>
          <p:cNvSpPr/>
          <p:nvPr/>
        </p:nvSpPr>
        <p:spPr>
          <a:xfrm flipH="1">
            <a:off x="896400" y="972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8" name=""/>
          <p:cNvSpPr/>
          <p:nvPr/>
        </p:nvSpPr>
        <p:spPr>
          <a:xfrm flipH="1">
            <a:off x="891360" y="972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9" name=""/>
          <p:cNvSpPr/>
          <p:nvPr/>
        </p:nvSpPr>
        <p:spPr>
          <a:xfrm flipH="1">
            <a:off x="88668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0" name=""/>
          <p:cNvSpPr/>
          <p:nvPr/>
        </p:nvSpPr>
        <p:spPr>
          <a:xfrm flipH="1">
            <a:off x="88200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1" name=""/>
          <p:cNvSpPr/>
          <p:nvPr/>
        </p:nvSpPr>
        <p:spPr>
          <a:xfrm flipH="1">
            <a:off x="87732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2" name=""/>
          <p:cNvSpPr/>
          <p:nvPr/>
        </p:nvSpPr>
        <p:spPr>
          <a:xfrm flipH="1">
            <a:off x="872280" y="972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3" name=""/>
          <p:cNvSpPr/>
          <p:nvPr/>
        </p:nvSpPr>
        <p:spPr>
          <a:xfrm flipH="1">
            <a:off x="86760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4" name=""/>
          <p:cNvSpPr/>
          <p:nvPr/>
        </p:nvSpPr>
        <p:spPr>
          <a:xfrm flipH="1">
            <a:off x="86292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5" name=""/>
          <p:cNvSpPr/>
          <p:nvPr/>
        </p:nvSpPr>
        <p:spPr>
          <a:xfrm flipH="1">
            <a:off x="85824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6" name=""/>
          <p:cNvSpPr/>
          <p:nvPr/>
        </p:nvSpPr>
        <p:spPr>
          <a:xfrm flipH="1">
            <a:off x="853200" y="9723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7" name=""/>
          <p:cNvSpPr/>
          <p:nvPr/>
        </p:nvSpPr>
        <p:spPr>
          <a:xfrm flipH="1">
            <a:off x="848520" y="972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8" name=""/>
          <p:cNvSpPr/>
          <p:nvPr/>
        </p:nvSpPr>
        <p:spPr>
          <a:xfrm>
            <a:off x="848520" y="972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9" name=""/>
          <p:cNvSpPr/>
          <p:nvPr/>
        </p:nvSpPr>
        <p:spPr>
          <a:xfrm flipH="1">
            <a:off x="84384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0" name=""/>
          <p:cNvSpPr/>
          <p:nvPr/>
        </p:nvSpPr>
        <p:spPr>
          <a:xfrm flipH="1">
            <a:off x="83916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1" name=""/>
          <p:cNvSpPr/>
          <p:nvPr/>
        </p:nvSpPr>
        <p:spPr>
          <a:xfrm flipH="1">
            <a:off x="834480" y="97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2" name=""/>
          <p:cNvSpPr/>
          <p:nvPr/>
        </p:nvSpPr>
        <p:spPr>
          <a:xfrm flipH="1">
            <a:off x="829440" y="977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3" name=""/>
          <p:cNvSpPr/>
          <p:nvPr/>
        </p:nvSpPr>
        <p:spPr>
          <a:xfrm flipH="1">
            <a:off x="824760" y="98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4" name=""/>
          <p:cNvSpPr/>
          <p:nvPr/>
        </p:nvSpPr>
        <p:spPr>
          <a:xfrm flipH="1">
            <a:off x="820080" y="98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5" name=""/>
          <p:cNvSpPr/>
          <p:nvPr/>
        </p:nvSpPr>
        <p:spPr>
          <a:xfrm flipH="1">
            <a:off x="815400" y="982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6" name=""/>
          <p:cNvSpPr/>
          <p:nvPr/>
        </p:nvSpPr>
        <p:spPr>
          <a:xfrm flipH="1">
            <a:off x="805680" y="9867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7" name=""/>
          <p:cNvSpPr/>
          <p:nvPr/>
        </p:nvSpPr>
        <p:spPr>
          <a:xfrm flipH="1">
            <a:off x="801000" y="986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8" name=""/>
          <p:cNvSpPr/>
          <p:nvPr/>
        </p:nvSpPr>
        <p:spPr>
          <a:xfrm>
            <a:off x="801000" y="98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9" name=""/>
          <p:cNvSpPr/>
          <p:nvPr/>
        </p:nvSpPr>
        <p:spPr>
          <a:xfrm flipH="1">
            <a:off x="796320" y="99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0" name=""/>
          <p:cNvSpPr/>
          <p:nvPr/>
        </p:nvSpPr>
        <p:spPr>
          <a:xfrm flipH="1">
            <a:off x="791280" y="991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1" name=""/>
          <p:cNvSpPr/>
          <p:nvPr/>
        </p:nvSpPr>
        <p:spPr>
          <a:xfrm flipH="1">
            <a:off x="786600" y="99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2" name=""/>
          <p:cNvSpPr/>
          <p:nvPr/>
        </p:nvSpPr>
        <p:spPr>
          <a:xfrm flipH="1">
            <a:off x="781920" y="99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3" name=""/>
          <p:cNvSpPr/>
          <p:nvPr/>
        </p:nvSpPr>
        <p:spPr>
          <a:xfrm flipH="1">
            <a:off x="777240" y="99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4" name=""/>
          <p:cNvSpPr/>
          <p:nvPr/>
        </p:nvSpPr>
        <p:spPr>
          <a:xfrm flipH="1">
            <a:off x="772200" y="996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5" name=""/>
          <p:cNvSpPr/>
          <p:nvPr/>
        </p:nvSpPr>
        <p:spPr>
          <a:xfrm flipH="1">
            <a:off x="767520" y="996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6" name=""/>
          <p:cNvSpPr/>
          <p:nvPr/>
        </p:nvSpPr>
        <p:spPr>
          <a:xfrm flipH="1">
            <a:off x="762840" y="996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7" name=""/>
          <p:cNvSpPr/>
          <p:nvPr/>
        </p:nvSpPr>
        <p:spPr>
          <a:xfrm flipH="1">
            <a:off x="758160" y="996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8" name=""/>
          <p:cNvSpPr/>
          <p:nvPr/>
        </p:nvSpPr>
        <p:spPr>
          <a:xfrm flipV="1">
            <a:off x="2522160" y="84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9" name=""/>
          <p:cNvSpPr/>
          <p:nvPr/>
        </p:nvSpPr>
        <p:spPr>
          <a:xfrm flipV="1">
            <a:off x="2522160" y="843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0" name=""/>
          <p:cNvSpPr/>
          <p:nvPr/>
        </p:nvSpPr>
        <p:spPr>
          <a:xfrm flipV="1">
            <a:off x="2522160" y="83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1" name=""/>
          <p:cNvSpPr/>
          <p:nvPr/>
        </p:nvSpPr>
        <p:spPr>
          <a:xfrm flipH="1">
            <a:off x="2517120" y="839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2" name=""/>
          <p:cNvSpPr/>
          <p:nvPr/>
        </p:nvSpPr>
        <p:spPr>
          <a:xfrm flipV="1">
            <a:off x="2517120" y="834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3" name=""/>
          <p:cNvSpPr/>
          <p:nvPr/>
        </p:nvSpPr>
        <p:spPr>
          <a:xfrm flipV="1">
            <a:off x="2517120" y="82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4" name=""/>
          <p:cNvSpPr/>
          <p:nvPr/>
        </p:nvSpPr>
        <p:spPr>
          <a:xfrm flipV="1">
            <a:off x="2517120" y="824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5" name=""/>
          <p:cNvSpPr/>
          <p:nvPr/>
        </p:nvSpPr>
        <p:spPr>
          <a:xfrm flipV="1">
            <a:off x="2517120" y="820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6" name=""/>
          <p:cNvSpPr/>
          <p:nvPr/>
        </p:nvSpPr>
        <p:spPr>
          <a:xfrm flipH="1" flipV="1">
            <a:off x="2512440" y="8056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7" name=""/>
          <p:cNvSpPr/>
          <p:nvPr/>
        </p:nvSpPr>
        <p:spPr>
          <a:xfrm flipV="1">
            <a:off x="2512440" y="801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8" name=""/>
          <p:cNvSpPr/>
          <p:nvPr/>
        </p:nvSpPr>
        <p:spPr>
          <a:xfrm flipV="1">
            <a:off x="2512440" y="795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9" name=""/>
          <p:cNvSpPr/>
          <p:nvPr/>
        </p:nvSpPr>
        <p:spPr>
          <a:xfrm flipV="1">
            <a:off x="2512440" y="791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0" name=""/>
          <p:cNvSpPr/>
          <p:nvPr/>
        </p:nvSpPr>
        <p:spPr>
          <a:xfrm flipH="1" flipV="1">
            <a:off x="2507760" y="776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1" name=""/>
          <p:cNvSpPr/>
          <p:nvPr/>
        </p:nvSpPr>
        <p:spPr>
          <a:xfrm flipV="1">
            <a:off x="2507760" y="772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2" name=""/>
          <p:cNvSpPr/>
          <p:nvPr/>
        </p:nvSpPr>
        <p:spPr>
          <a:xfrm flipV="1">
            <a:off x="2507760" y="7531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3" name=""/>
          <p:cNvSpPr/>
          <p:nvPr/>
        </p:nvSpPr>
        <p:spPr>
          <a:xfrm flipV="1">
            <a:off x="2507760" y="743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4" name=""/>
          <p:cNvSpPr/>
          <p:nvPr/>
        </p:nvSpPr>
        <p:spPr>
          <a:xfrm flipV="1">
            <a:off x="2507760" y="738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5" name=""/>
          <p:cNvSpPr/>
          <p:nvPr/>
        </p:nvSpPr>
        <p:spPr>
          <a:xfrm flipV="1">
            <a:off x="2507760" y="71028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6" name=""/>
          <p:cNvSpPr/>
          <p:nvPr/>
        </p:nvSpPr>
        <p:spPr>
          <a:xfrm flipH="1" flipV="1">
            <a:off x="2503080" y="705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7" name=""/>
          <p:cNvSpPr/>
          <p:nvPr/>
        </p:nvSpPr>
        <p:spPr>
          <a:xfrm flipV="1">
            <a:off x="2503080" y="6818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8" name=""/>
          <p:cNvSpPr/>
          <p:nvPr/>
        </p:nvSpPr>
        <p:spPr>
          <a:xfrm flipV="1">
            <a:off x="2503080" y="672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9" name=""/>
          <p:cNvSpPr/>
          <p:nvPr/>
        </p:nvSpPr>
        <p:spPr>
          <a:xfrm flipV="1">
            <a:off x="2503080" y="6577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0" name=""/>
          <p:cNvSpPr/>
          <p:nvPr/>
        </p:nvSpPr>
        <p:spPr>
          <a:xfrm flipH="1" flipV="1">
            <a:off x="2498040" y="6530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1" name=""/>
          <p:cNvSpPr/>
          <p:nvPr/>
        </p:nvSpPr>
        <p:spPr>
          <a:xfrm flipV="1">
            <a:off x="2498040" y="648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2" name=""/>
          <p:cNvSpPr/>
          <p:nvPr/>
        </p:nvSpPr>
        <p:spPr>
          <a:xfrm flipV="1">
            <a:off x="2498040" y="638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3" name=""/>
          <p:cNvSpPr/>
          <p:nvPr/>
        </p:nvSpPr>
        <p:spPr>
          <a:xfrm flipH="1" flipV="1">
            <a:off x="2493360" y="633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4" name=""/>
          <p:cNvSpPr/>
          <p:nvPr/>
        </p:nvSpPr>
        <p:spPr>
          <a:xfrm flipV="1">
            <a:off x="2493360" y="629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5" name=""/>
          <p:cNvSpPr/>
          <p:nvPr/>
        </p:nvSpPr>
        <p:spPr>
          <a:xfrm>
            <a:off x="2493360" y="629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6" name=""/>
          <p:cNvSpPr/>
          <p:nvPr/>
        </p:nvSpPr>
        <p:spPr>
          <a:xfrm>
            <a:off x="2493360" y="6339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7" name=""/>
          <p:cNvSpPr/>
          <p:nvPr/>
        </p:nvSpPr>
        <p:spPr>
          <a:xfrm flipV="1">
            <a:off x="2407680" y="662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8" name=""/>
          <p:cNvSpPr/>
          <p:nvPr/>
        </p:nvSpPr>
        <p:spPr>
          <a:xfrm flipV="1">
            <a:off x="2407680" y="657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9" name=""/>
          <p:cNvSpPr/>
          <p:nvPr/>
        </p:nvSpPr>
        <p:spPr>
          <a:xfrm flipV="1">
            <a:off x="2412360" y="648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0" name=""/>
          <p:cNvSpPr/>
          <p:nvPr/>
        </p:nvSpPr>
        <p:spPr>
          <a:xfrm flipV="1">
            <a:off x="2412360" y="6386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1" name=""/>
          <p:cNvSpPr/>
          <p:nvPr/>
        </p:nvSpPr>
        <p:spPr>
          <a:xfrm flipV="1">
            <a:off x="2421720" y="633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2" name=""/>
          <p:cNvSpPr/>
          <p:nvPr/>
        </p:nvSpPr>
        <p:spPr>
          <a:xfrm flipV="1">
            <a:off x="2426760" y="619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3" name=""/>
          <p:cNvSpPr/>
          <p:nvPr/>
        </p:nvSpPr>
        <p:spPr>
          <a:xfrm flipV="1">
            <a:off x="2431440" y="610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4" name=""/>
          <p:cNvSpPr/>
          <p:nvPr/>
        </p:nvSpPr>
        <p:spPr>
          <a:xfrm flipV="1">
            <a:off x="2436120" y="5958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5" name=""/>
          <p:cNvSpPr/>
          <p:nvPr/>
        </p:nvSpPr>
        <p:spPr>
          <a:xfrm flipV="1">
            <a:off x="2445840" y="58644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6" name=""/>
          <p:cNvSpPr/>
          <p:nvPr/>
        </p:nvSpPr>
        <p:spPr>
          <a:xfrm flipV="1">
            <a:off x="2455200" y="5767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7" name=""/>
          <p:cNvSpPr/>
          <p:nvPr/>
        </p:nvSpPr>
        <p:spPr>
          <a:xfrm flipV="1">
            <a:off x="2464920" y="572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8" name=""/>
          <p:cNvSpPr/>
          <p:nvPr/>
        </p:nvSpPr>
        <p:spPr>
          <a:xfrm flipV="1">
            <a:off x="2469600" y="5673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9" name=""/>
          <p:cNvSpPr/>
          <p:nvPr/>
        </p:nvSpPr>
        <p:spPr>
          <a:xfrm>
            <a:off x="2484000" y="567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0" name=""/>
          <p:cNvSpPr/>
          <p:nvPr/>
        </p:nvSpPr>
        <p:spPr>
          <a:xfrm>
            <a:off x="2488680" y="56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1" name=""/>
          <p:cNvSpPr/>
          <p:nvPr/>
        </p:nvSpPr>
        <p:spPr>
          <a:xfrm>
            <a:off x="2493360" y="57204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2" name=""/>
          <p:cNvSpPr/>
          <p:nvPr/>
        </p:nvSpPr>
        <p:spPr>
          <a:xfrm>
            <a:off x="2507760" y="5864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3" name=""/>
          <p:cNvSpPr/>
          <p:nvPr/>
        </p:nvSpPr>
        <p:spPr>
          <a:xfrm>
            <a:off x="2517120" y="6004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4" name=""/>
          <p:cNvSpPr/>
          <p:nvPr/>
        </p:nvSpPr>
        <p:spPr>
          <a:xfrm>
            <a:off x="2522160" y="61020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5" name=""/>
          <p:cNvSpPr/>
          <p:nvPr/>
        </p:nvSpPr>
        <p:spPr>
          <a:xfrm>
            <a:off x="2536200" y="633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6" name=""/>
          <p:cNvSpPr/>
          <p:nvPr/>
        </p:nvSpPr>
        <p:spPr>
          <a:xfrm>
            <a:off x="2545920" y="6386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7" name=""/>
          <p:cNvSpPr/>
          <p:nvPr/>
        </p:nvSpPr>
        <p:spPr>
          <a:xfrm>
            <a:off x="2049840" y="30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8" name=""/>
          <p:cNvSpPr/>
          <p:nvPr/>
        </p:nvSpPr>
        <p:spPr>
          <a:xfrm>
            <a:off x="204984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9" name=""/>
          <p:cNvSpPr/>
          <p:nvPr/>
        </p:nvSpPr>
        <p:spPr>
          <a:xfrm>
            <a:off x="204984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0" name=""/>
          <p:cNvSpPr/>
          <p:nvPr/>
        </p:nvSpPr>
        <p:spPr>
          <a:xfrm>
            <a:off x="2049840" y="314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1" name=""/>
          <p:cNvSpPr/>
          <p:nvPr/>
        </p:nvSpPr>
        <p:spPr>
          <a:xfrm>
            <a:off x="2054880" y="319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2" name=""/>
          <p:cNvSpPr/>
          <p:nvPr/>
        </p:nvSpPr>
        <p:spPr>
          <a:xfrm>
            <a:off x="2054880" y="324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3" name=""/>
          <p:cNvSpPr/>
          <p:nvPr/>
        </p:nvSpPr>
        <p:spPr>
          <a:xfrm>
            <a:off x="2054880" y="333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4" name=""/>
          <p:cNvSpPr/>
          <p:nvPr/>
        </p:nvSpPr>
        <p:spPr>
          <a:xfrm>
            <a:off x="2054880" y="338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5" name=""/>
          <p:cNvSpPr/>
          <p:nvPr/>
        </p:nvSpPr>
        <p:spPr>
          <a:xfrm flipV="1">
            <a:off x="2059560" y="333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6" name=""/>
          <p:cNvSpPr/>
          <p:nvPr/>
        </p:nvSpPr>
        <p:spPr>
          <a:xfrm flipV="1">
            <a:off x="2059560" y="324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7" name=""/>
          <p:cNvSpPr/>
          <p:nvPr/>
        </p:nvSpPr>
        <p:spPr>
          <a:xfrm flipV="1">
            <a:off x="2059560" y="31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8" name=""/>
          <p:cNvSpPr/>
          <p:nvPr/>
        </p:nvSpPr>
        <p:spPr>
          <a:xfrm flipV="1">
            <a:off x="206424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9" name=""/>
          <p:cNvSpPr/>
          <p:nvPr/>
        </p:nvSpPr>
        <p:spPr>
          <a:xfrm flipV="1">
            <a:off x="206424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0" name=""/>
          <p:cNvSpPr/>
          <p:nvPr/>
        </p:nvSpPr>
        <p:spPr>
          <a:xfrm flipV="1">
            <a:off x="2064240" y="295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1" name=""/>
          <p:cNvSpPr/>
          <p:nvPr/>
        </p:nvSpPr>
        <p:spPr>
          <a:xfrm flipV="1">
            <a:off x="2068920" y="290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2" name=""/>
          <p:cNvSpPr/>
          <p:nvPr/>
        </p:nvSpPr>
        <p:spPr>
          <a:xfrm flipV="1">
            <a:off x="2073960" y="28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3" name=""/>
          <p:cNvSpPr/>
          <p:nvPr/>
        </p:nvSpPr>
        <p:spPr>
          <a:xfrm flipV="1">
            <a:off x="2073960" y="2718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4" name=""/>
          <p:cNvSpPr/>
          <p:nvPr/>
        </p:nvSpPr>
        <p:spPr>
          <a:xfrm>
            <a:off x="2088000" y="271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5" name=""/>
          <p:cNvSpPr/>
          <p:nvPr/>
        </p:nvSpPr>
        <p:spPr>
          <a:xfrm flipV="1">
            <a:off x="2093040" y="2671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6" name=""/>
          <p:cNvSpPr/>
          <p:nvPr/>
        </p:nvSpPr>
        <p:spPr>
          <a:xfrm>
            <a:off x="2102400" y="26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7" name=""/>
          <p:cNvSpPr/>
          <p:nvPr/>
        </p:nvSpPr>
        <p:spPr>
          <a:xfrm>
            <a:off x="2107080" y="2671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8" name=""/>
          <p:cNvSpPr/>
          <p:nvPr/>
        </p:nvSpPr>
        <p:spPr>
          <a:xfrm>
            <a:off x="2116800" y="276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9" name=""/>
          <p:cNvSpPr/>
          <p:nvPr/>
        </p:nvSpPr>
        <p:spPr>
          <a:xfrm>
            <a:off x="212148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0" name=""/>
          <p:cNvSpPr/>
          <p:nvPr/>
        </p:nvSpPr>
        <p:spPr>
          <a:xfrm>
            <a:off x="2121480" y="28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1" name=""/>
          <p:cNvSpPr/>
          <p:nvPr/>
        </p:nvSpPr>
        <p:spPr>
          <a:xfrm>
            <a:off x="2121480" y="2908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2" name=""/>
          <p:cNvSpPr/>
          <p:nvPr/>
        </p:nvSpPr>
        <p:spPr>
          <a:xfrm>
            <a:off x="212148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3" name=""/>
          <p:cNvSpPr/>
          <p:nvPr/>
        </p:nvSpPr>
        <p:spPr>
          <a:xfrm>
            <a:off x="212148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4" name=""/>
          <p:cNvSpPr/>
          <p:nvPr/>
        </p:nvSpPr>
        <p:spPr>
          <a:xfrm>
            <a:off x="212148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5" name=""/>
          <p:cNvSpPr/>
          <p:nvPr/>
        </p:nvSpPr>
        <p:spPr>
          <a:xfrm>
            <a:off x="2121480" y="31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6" name=""/>
          <p:cNvSpPr/>
          <p:nvPr/>
        </p:nvSpPr>
        <p:spPr>
          <a:xfrm flipV="1">
            <a:off x="2126160" y="319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7" name=""/>
          <p:cNvSpPr/>
          <p:nvPr/>
        </p:nvSpPr>
        <p:spPr>
          <a:xfrm flipH="1">
            <a:off x="2245320" y="271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8" name=""/>
          <p:cNvSpPr/>
          <p:nvPr/>
        </p:nvSpPr>
        <p:spPr>
          <a:xfrm>
            <a:off x="2245320" y="271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9" name=""/>
          <p:cNvSpPr/>
          <p:nvPr/>
        </p:nvSpPr>
        <p:spPr>
          <a:xfrm flipH="1">
            <a:off x="2240640" y="276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0" name=""/>
          <p:cNvSpPr/>
          <p:nvPr/>
        </p:nvSpPr>
        <p:spPr>
          <a:xfrm>
            <a:off x="224064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1" name=""/>
          <p:cNvSpPr/>
          <p:nvPr/>
        </p:nvSpPr>
        <p:spPr>
          <a:xfrm flipH="1">
            <a:off x="2235960" y="281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2" name=""/>
          <p:cNvSpPr/>
          <p:nvPr/>
        </p:nvSpPr>
        <p:spPr>
          <a:xfrm>
            <a:off x="2235960" y="28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3" name=""/>
          <p:cNvSpPr/>
          <p:nvPr/>
        </p:nvSpPr>
        <p:spPr>
          <a:xfrm flipH="1">
            <a:off x="2231280" y="290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4" name=""/>
          <p:cNvSpPr/>
          <p:nvPr/>
        </p:nvSpPr>
        <p:spPr>
          <a:xfrm>
            <a:off x="2231280" y="29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5" name=""/>
          <p:cNvSpPr/>
          <p:nvPr/>
        </p:nvSpPr>
        <p:spPr>
          <a:xfrm flipH="1">
            <a:off x="2221560" y="30024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6" name=""/>
          <p:cNvSpPr/>
          <p:nvPr/>
        </p:nvSpPr>
        <p:spPr>
          <a:xfrm>
            <a:off x="222156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7" name=""/>
          <p:cNvSpPr/>
          <p:nvPr/>
        </p:nvSpPr>
        <p:spPr>
          <a:xfrm flipH="1">
            <a:off x="2216880" y="314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8" name=""/>
          <p:cNvSpPr/>
          <p:nvPr/>
        </p:nvSpPr>
        <p:spPr>
          <a:xfrm flipH="1">
            <a:off x="2212200" y="31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9" name=""/>
          <p:cNvSpPr/>
          <p:nvPr/>
        </p:nvSpPr>
        <p:spPr>
          <a:xfrm flipH="1" flipV="1">
            <a:off x="2202480" y="319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0" name=""/>
          <p:cNvSpPr/>
          <p:nvPr/>
        </p:nvSpPr>
        <p:spPr>
          <a:xfrm flipH="1" flipV="1">
            <a:off x="2197800" y="314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1" name=""/>
          <p:cNvSpPr/>
          <p:nvPr/>
        </p:nvSpPr>
        <p:spPr>
          <a:xfrm>
            <a:off x="218340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2" name=""/>
          <p:cNvSpPr/>
          <p:nvPr/>
        </p:nvSpPr>
        <p:spPr>
          <a:xfrm>
            <a:off x="2183400" y="28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3" name=""/>
          <p:cNvSpPr/>
          <p:nvPr/>
        </p:nvSpPr>
        <p:spPr>
          <a:xfrm>
            <a:off x="2188440" y="28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4" name=""/>
          <p:cNvSpPr/>
          <p:nvPr/>
        </p:nvSpPr>
        <p:spPr>
          <a:xfrm>
            <a:off x="219312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5" name=""/>
          <p:cNvSpPr/>
          <p:nvPr/>
        </p:nvSpPr>
        <p:spPr>
          <a:xfrm>
            <a:off x="2193120" y="28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6" name=""/>
          <p:cNvSpPr/>
          <p:nvPr/>
        </p:nvSpPr>
        <p:spPr>
          <a:xfrm>
            <a:off x="2197800" y="2862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7" name=""/>
          <p:cNvSpPr/>
          <p:nvPr/>
        </p:nvSpPr>
        <p:spPr>
          <a:xfrm>
            <a:off x="2202480" y="30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8" name=""/>
          <p:cNvSpPr/>
          <p:nvPr/>
        </p:nvSpPr>
        <p:spPr>
          <a:xfrm>
            <a:off x="2207160" y="3049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9" name=""/>
          <p:cNvSpPr/>
          <p:nvPr/>
        </p:nvSpPr>
        <p:spPr>
          <a:xfrm>
            <a:off x="221220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0" name=""/>
          <p:cNvSpPr/>
          <p:nvPr/>
        </p:nvSpPr>
        <p:spPr>
          <a:xfrm>
            <a:off x="2212200" y="3146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1" name=""/>
          <p:cNvSpPr/>
          <p:nvPr/>
        </p:nvSpPr>
        <p:spPr>
          <a:xfrm>
            <a:off x="2221560" y="329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2" name=""/>
          <p:cNvSpPr/>
          <p:nvPr/>
        </p:nvSpPr>
        <p:spPr>
          <a:xfrm>
            <a:off x="2226240" y="3384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3" name=""/>
          <p:cNvSpPr/>
          <p:nvPr/>
        </p:nvSpPr>
        <p:spPr>
          <a:xfrm>
            <a:off x="2274120" y="2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4" name=""/>
          <p:cNvSpPr/>
          <p:nvPr/>
        </p:nvSpPr>
        <p:spPr>
          <a:xfrm>
            <a:off x="2278800" y="2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5" name=""/>
          <p:cNvSpPr/>
          <p:nvPr/>
        </p:nvSpPr>
        <p:spPr>
          <a:xfrm>
            <a:off x="2283480" y="2574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6" name=""/>
          <p:cNvSpPr/>
          <p:nvPr/>
        </p:nvSpPr>
        <p:spPr>
          <a:xfrm>
            <a:off x="2288520" y="26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7" name=""/>
          <p:cNvSpPr/>
          <p:nvPr/>
        </p:nvSpPr>
        <p:spPr>
          <a:xfrm>
            <a:off x="2288520" y="26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8" name=""/>
          <p:cNvSpPr/>
          <p:nvPr/>
        </p:nvSpPr>
        <p:spPr>
          <a:xfrm>
            <a:off x="2293200" y="271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9" name=""/>
          <p:cNvSpPr/>
          <p:nvPr/>
        </p:nvSpPr>
        <p:spPr>
          <a:xfrm>
            <a:off x="229320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0" name=""/>
          <p:cNvSpPr/>
          <p:nvPr/>
        </p:nvSpPr>
        <p:spPr>
          <a:xfrm>
            <a:off x="2293200" y="28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1" name=""/>
          <p:cNvSpPr/>
          <p:nvPr/>
        </p:nvSpPr>
        <p:spPr>
          <a:xfrm>
            <a:off x="2297880" y="2811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2" name=""/>
          <p:cNvSpPr/>
          <p:nvPr/>
        </p:nvSpPr>
        <p:spPr>
          <a:xfrm>
            <a:off x="2302560" y="30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3" name=""/>
          <p:cNvSpPr/>
          <p:nvPr/>
        </p:nvSpPr>
        <p:spPr>
          <a:xfrm>
            <a:off x="230256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4" name=""/>
          <p:cNvSpPr/>
          <p:nvPr/>
        </p:nvSpPr>
        <p:spPr>
          <a:xfrm>
            <a:off x="2302560" y="309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5" name=""/>
          <p:cNvSpPr/>
          <p:nvPr/>
        </p:nvSpPr>
        <p:spPr>
          <a:xfrm>
            <a:off x="2307600" y="314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6" name=""/>
          <p:cNvSpPr/>
          <p:nvPr/>
        </p:nvSpPr>
        <p:spPr>
          <a:xfrm>
            <a:off x="2307600" y="329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7" name=""/>
          <p:cNvSpPr/>
          <p:nvPr/>
        </p:nvSpPr>
        <p:spPr>
          <a:xfrm>
            <a:off x="2312280" y="3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8" name=""/>
          <p:cNvSpPr/>
          <p:nvPr/>
        </p:nvSpPr>
        <p:spPr>
          <a:xfrm flipV="1">
            <a:off x="2312280" y="329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9" name=""/>
          <p:cNvSpPr/>
          <p:nvPr/>
        </p:nvSpPr>
        <p:spPr>
          <a:xfrm flipV="1">
            <a:off x="2316960" y="314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0" name=""/>
          <p:cNvSpPr/>
          <p:nvPr/>
        </p:nvSpPr>
        <p:spPr>
          <a:xfrm flipV="1">
            <a:off x="2321640" y="3049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1" name=""/>
          <p:cNvSpPr/>
          <p:nvPr/>
        </p:nvSpPr>
        <p:spPr>
          <a:xfrm flipV="1">
            <a:off x="2326680" y="30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2" name=""/>
          <p:cNvSpPr/>
          <p:nvPr/>
        </p:nvSpPr>
        <p:spPr>
          <a:xfrm flipV="1">
            <a:off x="2331360" y="290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3" name=""/>
          <p:cNvSpPr/>
          <p:nvPr/>
        </p:nvSpPr>
        <p:spPr>
          <a:xfrm flipV="1">
            <a:off x="2331360" y="281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4" name=""/>
          <p:cNvSpPr/>
          <p:nvPr/>
        </p:nvSpPr>
        <p:spPr>
          <a:xfrm flipV="1">
            <a:off x="2336040" y="276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5" name=""/>
          <p:cNvSpPr/>
          <p:nvPr/>
        </p:nvSpPr>
        <p:spPr>
          <a:xfrm flipV="1">
            <a:off x="2340720" y="2620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6" name=""/>
          <p:cNvSpPr/>
          <p:nvPr/>
        </p:nvSpPr>
        <p:spPr>
          <a:xfrm flipV="1">
            <a:off x="2345760" y="2480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7" name=""/>
          <p:cNvSpPr/>
          <p:nvPr/>
        </p:nvSpPr>
        <p:spPr>
          <a:xfrm>
            <a:off x="235512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8" name=""/>
          <p:cNvSpPr/>
          <p:nvPr/>
        </p:nvSpPr>
        <p:spPr>
          <a:xfrm flipV="1">
            <a:off x="2359800" y="23832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9" name=""/>
          <p:cNvSpPr/>
          <p:nvPr/>
        </p:nvSpPr>
        <p:spPr>
          <a:xfrm>
            <a:off x="2369520" y="238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0" name=""/>
          <p:cNvSpPr/>
          <p:nvPr/>
        </p:nvSpPr>
        <p:spPr>
          <a:xfrm>
            <a:off x="2374200" y="238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1" name=""/>
          <p:cNvSpPr/>
          <p:nvPr/>
        </p:nvSpPr>
        <p:spPr>
          <a:xfrm>
            <a:off x="2378880" y="2430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2" name=""/>
          <p:cNvSpPr/>
          <p:nvPr/>
        </p:nvSpPr>
        <p:spPr>
          <a:xfrm>
            <a:off x="238860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3" name=""/>
          <p:cNvSpPr/>
          <p:nvPr/>
        </p:nvSpPr>
        <p:spPr>
          <a:xfrm>
            <a:off x="2388600" y="257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4" name=""/>
          <p:cNvSpPr/>
          <p:nvPr/>
        </p:nvSpPr>
        <p:spPr>
          <a:xfrm>
            <a:off x="2393280" y="26208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5" name=""/>
          <p:cNvSpPr/>
          <p:nvPr/>
        </p:nvSpPr>
        <p:spPr>
          <a:xfrm>
            <a:off x="2397960" y="28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6" name=""/>
          <p:cNvSpPr/>
          <p:nvPr/>
        </p:nvSpPr>
        <p:spPr>
          <a:xfrm>
            <a:off x="2397960" y="2955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7" name=""/>
          <p:cNvSpPr/>
          <p:nvPr/>
        </p:nvSpPr>
        <p:spPr>
          <a:xfrm>
            <a:off x="240264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8" name=""/>
          <p:cNvSpPr/>
          <p:nvPr/>
        </p:nvSpPr>
        <p:spPr>
          <a:xfrm>
            <a:off x="2402640" y="30996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9" name=""/>
          <p:cNvSpPr/>
          <p:nvPr/>
        </p:nvSpPr>
        <p:spPr>
          <a:xfrm>
            <a:off x="2407680" y="3240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0" name=""/>
          <p:cNvSpPr/>
          <p:nvPr/>
        </p:nvSpPr>
        <p:spPr>
          <a:xfrm flipH="1">
            <a:off x="251244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1" name=""/>
          <p:cNvSpPr/>
          <p:nvPr/>
        </p:nvSpPr>
        <p:spPr>
          <a:xfrm>
            <a:off x="2512440" y="25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2" name=""/>
          <p:cNvSpPr/>
          <p:nvPr/>
        </p:nvSpPr>
        <p:spPr>
          <a:xfrm>
            <a:off x="2512440" y="2620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3" name=""/>
          <p:cNvSpPr/>
          <p:nvPr/>
        </p:nvSpPr>
        <p:spPr>
          <a:xfrm flipH="1">
            <a:off x="2507760" y="267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4" name=""/>
          <p:cNvSpPr/>
          <p:nvPr/>
        </p:nvSpPr>
        <p:spPr>
          <a:xfrm>
            <a:off x="2507760" y="267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5" name=""/>
          <p:cNvSpPr/>
          <p:nvPr/>
        </p:nvSpPr>
        <p:spPr>
          <a:xfrm flipH="1">
            <a:off x="2503080" y="271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6" name=""/>
          <p:cNvSpPr/>
          <p:nvPr/>
        </p:nvSpPr>
        <p:spPr>
          <a:xfrm>
            <a:off x="250308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7" name=""/>
          <p:cNvSpPr/>
          <p:nvPr/>
        </p:nvSpPr>
        <p:spPr>
          <a:xfrm flipH="1">
            <a:off x="2493360" y="2811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8" name=""/>
          <p:cNvSpPr/>
          <p:nvPr/>
        </p:nvSpPr>
        <p:spPr>
          <a:xfrm flipH="1">
            <a:off x="2488680" y="30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9" name=""/>
          <p:cNvSpPr/>
          <p:nvPr/>
        </p:nvSpPr>
        <p:spPr>
          <a:xfrm flipH="1">
            <a:off x="2484000" y="304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0" name=""/>
          <p:cNvSpPr/>
          <p:nvPr/>
        </p:nvSpPr>
        <p:spPr>
          <a:xfrm flipH="1">
            <a:off x="2478960" y="3193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1" name=""/>
          <p:cNvSpPr/>
          <p:nvPr/>
        </p:nvSpPr>
        <p:spPr>
          <a:xfrm>
            <a:off x="2478960" y="3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2" name=""/>
          <p:cNvSpPr/>
          <p:nvPr/>
        </p:nvSpPr>
        <p:spPr>
          <a:xfrm flipH="1">
            <a:off x="2474280" y="333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3" name=""/>
          <p:cNvSpPr/>
          <p:nvPr/>
        </p:nvSpPr>
        <p:spPr>
          <a:xfrm flipV="1">
            <a:off x="2474280" y="329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4" name=""/>
          <p:cNvSpPr/>
          <p:nvPr/>
        </p:nvSpPr>
        <p:spPr>
          <a:xfrm flipH="1" flipV="1">
            <a:off x="2512440" y="314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5" name=""/>
          <p:cNvSpPr/>
          <p:nvPr/>
        </p:nvSpPr>
        <p:spPr>
          <a:xfrm flipH="1" flipV="1">
            <a:off x="2507760" y="309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6" name=""/>
          <p:cNvSpPr/>
          <p:nvPr/>
        </p:nvSpPr>
        <p:spPr>
          <a:xfrm flipV="1">
            <a:off x="250776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7" name=""/>
          <p:cNvSpPr/>
          <p:nvPr/>
        </p:nvSpPr>
        <p:spPr>
          <a:xfrm flipH="1" flipV="1">
            <a:off x="2503080" y="30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8" name=""/>
          <p:cNvSpPr/>
          <p:nvPr/>
        </p:nvSpPr>
        <p:spPr>
          <a:xfrm flipH="1" flipV="1">
            <a:off x="2498040" y="295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9" name=""/>
          <p:cNvSpPr/>
          <p:nvPr/>
        </p:nvSpPr>
        <p:spPr>
          <a:xfrm flipV="1">
            <a:off x="2498040" y="290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0" name=""/>
          <p:cNvSpPr/>
          <p:nvPr/>
        </p:nvSpPr>
        <p:spPr>
          <a:xfrm flipH="1" flipV="1">
            <a:off x="2493360" y="286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1" name=""/>
          <p:cNvSpPr/>
          <p:nvPr/>
        </p:nvSpPr>
        <p:spPr>
          <a:xfrm flipH="1">
            <a:off x="2488680" y="286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2" name=""/>
          <p:cNvSpPr/>
          <p:nvPr/>
        </p:nvSpPr>
        <p:spPr>
          <a:xfrm flipH="1" flipV="1">
            <a:off x="2478960" y="2811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3" name=""/>
          <p:cNvSpPr/>
          <p:nvPr/>
        </p:nvSpPr>
        <p:spPr>
          <a:xfrm flipV="1">
            <a:off x="2493360" y="543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4" name=""/>
          <p:cNvSpPr/>
          <p:nvPr/>
        </p:nvSpPr>
        <p:spPr>
          <a:xfrm>
            <a:off x="2493360" y="543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5" name=""/>
          <p:cNvSpPr/>
          <p:nvPr/>
        </p:nvSpPr>
        <p:spPr>
          <a:xfrm flipV="1">
            <a:off x="2498040" y="538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6" name=""/>
          <p:cNvSpPr/>
          <p:nvPr/>
        </p:nvSpPr>
        <p:spPr>
          <a:xfrm flipV="1">
            <a:off x="2498040" y="533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7" name=""/>
          <p:cNvSpPr/>
          <p:nvPr/>
        </p:nvSpPr>
        <p:spPr>
          <a:xfrm flipV="1">
            <a:off x="2498040" y="529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8" name=""/>
          <p:cNvSpPr/>
          <p:nvPr/>
        </p:nvSpPr>
        <p:spPr>
          <a:xfrm flipV="1">
            <a:off x="2498040" y="524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9" name=""/>
          <p:cNvSpPr/>
          <p:nvPr/>
        </p:nvSpPr>
        <p:spPr>
          <a:xfrm flipV="1">
            <a:off x="2503080" y="510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0" name=""/>
          <p:cNvSpPr/>
          <p:nvPr/>
        </p:nvSpPr>
        <p:spPr>
          <a:xfrm flipV="1">
            <a:off x="2503080" y="505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1" name=""/>
          <p:cNvSpPr/>
          <p:nvPr/>
        </p:nvSpPr>
        <p:spPr>
          <a:xfrm flipV="1">
            <a:off x="2507760" y="4863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2" name=""/>
          <p:cNvSpPr/>
          <p:nvPr/>
        </p:nvSpPr>
        <p:spPr>
          <a:xfrm flipV="1">
            <a:off x="2512440" y="4813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3" name=""/>
          <p:cNvSpPr/>
          <p:nvPr/>
        </p:nvSpPr>
        <p:spPr>
          <a:xfrm flipV="1">
            <a:off x="2517120" y="476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4" name=""/>
          <p:cNvSpPr/>
          <p:nvPr/>
        </p:nvSpPr>
        <p:spPr>
          <a:xfrm flipV="1">
            <a:off x="2522160" y="4575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5" name=""/>
          <p:cNvSpPr/>
          <p:nvPr/>
        </p:nvSpPr>
        <p:spPr>
          <a:xfrm flipV="1">
            <a:off x="2526840" y="448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6" name=""/>
          <p:cNvSpPr/>
          <p:nvPr/>
        </p:nvSpPr>
        <p:spPr>
          <a:xfrm flipV="1">
            <a:off x="2531520" y="41472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7" name=""/>
          <p:cNvSpPr/>
          <p:nvPr/>
        </p:nvSpPr>
        <p:spPr>
          <a:xfrm flipV="1">
            <a:off x="2545920" y="400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8" name=""/>
          <p:cNvSpPr/>
          <p:nvPr/>
        </p:nvSpPr>
        <p:spPr>
          <a:xfrm flipV="1">
            <a:off x="2550600" y="3909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9" name=""/>
          <p:cNvSpPr/>
          <p:nvPr/>
        </p:nvSpPr>
        <p:spPr>
          <a:xfrm flipV="1">
            <a:off x="2555280" y="381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0" name=""/>
          <p:cNvSpPr/>
          <p:nvPr/>
        </p:nvSpPr>
        <p:spPr>
          <a:xfrm flipV="1">
            <a:off x="2555280" y="3621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1" name=""/>
          <p:cNvSpPr/>
          <p:nvPr/>
        </p:nvSpPr>
        <p:spPr>
          <a:xfrm flipV="1">
            <a:off x="2565000" y="352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2" name=""/>
          <p:cNvSpPr/>
          <p:nvPr/>
        </p:nvSpPr>
        <p:spPr>
          <a:xfrm flipV="1">
            <a:off x="2565000" y="348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3" name=""/>
          <p:cNvSpPr/>
          <p:nvPr/>
        </p:nvSpPr>
        <p:spPr>
          <a:xfrm flipV="1">
            <a:off x="2569680" y="338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4" name=""/>
          <p:cNvSpPr/>
          <p:nvPr/>
        </p:nvSpPr>
        <p:spPr>
          <a:xfrm flipV="1">
            <a:off x="2569680" y="329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5" name=""/>
          <p:cNvSpPr/>
          <p:nvPr/>
        </p:nvSpPr>
        <p:spPr>
          <a:xfrm flipV="1">
            <a:off x="2574360" y="314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6" name=""/>
          <p:cNvSpPr/>
          <p:nvPr/>
        </p:nvSpPr>
        <p:spPr>
          <a:xfrm flipV="1">
            <a:off x="2579040" y="304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7" name=""/>
          <p:cNvSpPr/>
          <p:nvPr/>
        </p:nvSpPr>
        <p:spPr>
          <a:xfrm flipV="1">
            <a:off x="2579040" y="2955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8" name=""/>
          <p:cNvSpPr/>
          <p:nvPr/>
        </p:nvSpPr>
        <p:spPr>
          <a:xfrm flipV="1">
            <a:off x="2584080" y="290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9" name=""/>
          <p:cNvSpPr/>
          <p:nvPr/>
        </p:nvSpPr>
        <p:spPr>
          <a:xfrm flipV="1">
            <a:off x="2584080" y="286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0" name=""/>
          <p:cNvSpPr/>
          <p:nvPr/>
        </p:nvSpPr>
        <p:spPr>
          <a:xfrm flipV="1">
            <a:off x="258408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1" name=""/>
          <p:cNvSpPr/>
          <p:nvPr/>
        </p:nvSpPr>
        <p:spPr>
          <a:xfrm>
            <a:off x="2584080" y="28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2" name=""/>
          <p:cNvSpPr/>
          <p:nvPr/>
        </p:nvSpPr>
        <p:spPr>
          <a:xfrm flipV="1">
            <a:off x="258876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3" name=""/>
          <p:cNvSpPr/>
          <p:nvPr/>
        </p:nvSpPr>
        <p:spPr>
          <a:xfrm>
            <a:off x="2588760" y="27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4" name=""/>
          <p:cNvSpPr/>
          <p:nvPr/>
        </p:nvSpPr>
        <p:spPr>
          <a:xfrm>
            <a:off x="258876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5" name=""/>
          <p:cNvSpPr/>
          <p:nvPr/>
        </p:nvSpPr>
        <p:spPr>
          <a:xfrm flipV="1">
            <a:off x="253620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6" name=""/>
          <p:cNvSpPr/>
          <p:nvPr/>
        </p:nvSpPr>
        <p:spPr>
          <a:xfrm flipV="1">
            <a:off x="2536200" y="309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7" name=""/>
          <p:cNvSpPr/>
          <p:nvPr/>
        </p:nvSpPr>
        <p:spPr>
          <a:xfrm flipV="1">
            <a:off x="254088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8" name=""/>
          <p:cNvSpPr/>
          <p:nvPr/>
        </p:nvSpPr>
        <p:spPr>
          <a:xfrm flipV="1">
            <a:off x="2540880" y="300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9" name=""/>
          <p:cNvSpPr/>
          <p:nvPr/>
        </p:nvSpPr>
        <p:spPr>
          <a:xfrm flipV="1">
            <a:off x="2545920" y="295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0" name=""/>
          <p:cNvSpPr/>
          <p:nvPr/>
        </p:nvSpPr>
        <p:spPr>
          <a:xfrm flipV="1">
            <a:off x="2550600" y="286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1" name=""/>
          <p:cNvSpPr/>
          <p:nvPr/>
        </p:nvSpPr>
        <p:spPr>
          <a:xfrm flipV="1">
            <a:off x="2555280" y="281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2" name=""/>
          <p:cNvSpPr/>
          <p:nvPr/>
        </p:nvSpPr>
        <p:spPr>
          <a:xfrm flipV="1">
            <a:off x="2559960" y="2718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3" name=""/>
          <p:cNvSpPr/>
          <p:nvPr/>
        </p:nvSpPr>
        <p:spPr>
          <a:xfrm flipV="1">
            <a:off x="2565000" y="267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4" name=""/>
          <p:cNvSpPr/>
          <p:nvPr/>
        </p:nvSpPr>
        <p:spPr>
          <a:xfrm flipV="1">
            <a:off x="2569680" y="2574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5" name=""/>
          <p:cNvSpPr/>
          <p:nvPr/>
        </p:nvSpPr>
        <p:spPr>
          <a:xfrm flipV="1">
            <a:off x="2584080" y="2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6" name=""/>
          <p:cNvSpPr/>
          <p:nvPr/>
        </p:nvSpPr>
        <p:spPr>
          <a:xfrm>
            <a:off x="2588760" y="2527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7" name=""/>
          <p:cNvSpPr/>
          <p:nvPr/>
        </p:nvSpPr>
        <p:spPr>
          <a:xfrm>
            <a:off x="2603160" y="2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8" name=""/>
          <p:cNvSpPr/>
          <p:nvPr/>
        </p:nvSpPr>
        <p:spPr>
          <a:xfrm>
            <a:off x="2607840" y="25740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9" name=""/>
          <p:cNvSpPr/>
          <p:nvPr/>
        </p:nvSpPr>
        <p:spPr>
          <a:xfrm>
            <a:off x="2617200" y="2811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0" name=""/>
          <p:cNvSpPr/>
          <p:nvPr/>
        </p:nvSpPr>
        <p:spPr>
          <a:xfrm>
            <a:off x="2622240" y="2908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1" name=""/>
          <p:cNvSpPr/>
          <p:nvPr/>
        </p:nvSpPr>
        <p:spPr>
          <a:xfrm>
            <a:off x="2626920" y="3146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2" name=""/>
          <p:cNvSpPr/>
          <p:nvPr/>
        </p:nvSpPr>
        <p:spPr>
          <a:xfrm>
            <a:off x="2631600" y="324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3" name=""/>
          <p:cNvSpPr/>
          <p:nvPr/>
        </p:nvSpPr>
        <p:spPr>
          <a:xfrm flipV="1">
            <a:off x="3447000" y="820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4" name=""/>
          <p:cNvSpPr/>
          <p:nvPr/>
        </p:nvSpPr>
        <p:spPr>
          <a:xfrm flipV="1">
            <a:off x="3451680" y="8150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5" name=""/>
          <p:cNvSpPr/>
          <p:nvPr/>
        </p:nvSpPr>
        <p:spPr>
          <a:xfrm flipV="1">
            <a:off x="3451680" y="805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6" name=""/>
          <p:cNvSpPr/>
          <p:nvPr/>
        </p:nvSpPr>
        <p:spPr>
          <a:xfrm flipV="1">
            <a:off x="3451680" y="801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7" name=""/>
          <p:cNvSpPr/>
          <p:nvPr/>
        </p:nvSpPr>
        <p:spPr>
          <a:xfrm flipV="1">
            <a:off x="3451680" y="791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8" name=""/>
          <p:cNvSpPr/>
          <p:nvPr/>
        </p:nvSpPr>
        <p:spPr>
          <a:xfrm flipV="1">
            <a:off x="3451680" y="781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9" name=""/>
          <p:cNvSpPr/>
          <p:nvPr/>
        </p:nvSpPr>
        <p:spPr>
          <a:xfrm flipV="1">
            <a:off x="3451680" y="772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0" name=""/>
          <p:cNvSpPr/>
          <p:nvPr/>
        </p:nvSpPr>
        <p:spPr>
          <a:xfrm flipV="1">
            <a:off x="3451680" y="72936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1" name=""/>
          <p:cNvSpPr/>
          <p:nvPr/>
        </p:nvSpPr>
        <p:spPr>
          <a:xfrm flipH="1" flipV="1">
            <a:off x="3447000" y="6958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2" name=""/>
          <p:cNvSpPr/>
          <p:nvPr/>
        </p:nvSpPr>
        <p:spPr>
          <a:xfrm flipV="1">
            <a:off x="3447000" y="6768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3" name=""/>
          <p:cNvSpPr/>
          <p:nvPr/>
        </p:nvSpPr>
        <p:spPr>
          <a:xfrm flipV="1">
            <a:off x="3447000" y="624600"/>
            <a:ext cx="0" cy="52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4" name=""/>
          <p:cNvSpPr/>
          <p:nvPr/>
        </p:nvSpPr>
        <p:spPr>
          <a:xfrm flipH="1" flipV="1">
            <a:off x="3441960" y="6102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5" name=""/>
          <p:cNvSpPr/>
          <p:nvPr/>
        </p:nvSpPr>
        <p:spPr>
          <a:xfrm flipV="1">
            <a:off x="3441960" y="586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6" name=""/>
          <p:cNvSpPr/>
          <p:nvPr/>
        </p:nvSpPr>
        <p:spPr>
          <a:xfrm flipV="1">
            <a:off x="3441960" y="5720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7" name=""/>
          <p:cNvSpPr/>
          <p:nvPr/>
        </p:nvSpPr>
        <p:spPr>
          <a:xfrm flipV="1">
            <a:off x="3441960" y="567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8" name=""/>
          <p:cNvSpPr/>
          <p:nvPr/>
        </p:nvSpPr>
        <p:spPr>
          <a:xfrm flipV="1">
            <a:off x="3441960" y="562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9" name=""/>
          <p:cNvSpPr/>
          <p:nvPr/>
        </p:nvSpPr>
        <p:spPr>
          <a:xfrm flipV="1">
            <a:off x="3441960" y="557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0" name=""/>
          <p:cNvSpPr/>
          <p:nvPr/>
        </p:nvSpPr>
        <p:spPr>
          <a:xfrm>
            <a:off x="3441960" y="557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1" name=""/>
          <p:cNvSpPr/>
          <p:nvPr/>
        </p:nvSpPr>
        <p:spPr>
          <a:xfrm flipV="1">
            <a:off x="3385080" y="548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2" name=""/>
          <p:cNvSpPr/>
          <p:nvPr/>
        </p:nvSpPr>
        <p:spPr>
          <a:xfrm flipV="1">
            <a:off x="3385080" y="543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3" name=""/>
          <p:cNvSpPr/>
          <p:nvPr/>
        </p:nvSpPr>
        <p:spPr>
          <a:xfrm flipV="1">
            <a:off x="3385080" y="538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4" name=""/>
          <p:cNvSpPr/>
          <p:nvPr/>
        </p:nvSpPr>
        <p:spPr>
          <a:xfrm flipV="1">
            <a:off x="3385080" y="533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5" name=""/>
          <p:cNvSpPr/>
          <p:nvPr/>
        </p:nvSpPr>
        <p:spPr>
          <a:xfrm flipV="1">
            <a:off x="3389760" y="529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6" name=""/>
          <p:cNvSpPr/>
          <p:nvPr/>
        </p:nvSpPr>
        <p:spPr>
          <a:xfrm flipV="1">
            <a:off x="3394440" y="524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7" name=""/>
          <p:cNvSpPr/>
          <p:nvPr/>
        </p:nvSpPr>
        <p:spPr>
          <a:xfrm flipV="1">
            <a:off x="3394440" y="519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8" name=""/>
          <p:cNvSpPr/>
          <p:nvPr/>
        </p:nvSpPr>
        <p:spPr>
          <a:xfrm flipV="1">
            <a:off x="3399120" y="514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9" name=""/>
          <p:cNvSpPr/>
          <p:nvPr/>
        </p:nvSpPr>
        <p:spPr>
          <a:xfrm flipV="1">
            <a:off x="3403800" y="510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0" name=""/>
          <p:cNvSpPr/>
          <p:nvPr/>
        </p:nvSpPr>
        <p:spPr>
          <a:xfrm>
            <a:off x="3413520" y="510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1" name=""/>
          <p:cNvSpPr/>
          <p:nvPr/>
        </p:nvSpPr>
        <p:spPr>
          <a:xfrm flipV="1">
            <a:off x="3418200" y="505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2" name=""/>
          <p:cNvSpPr/>
          <p:nvPr/>
        </p:nvSpPr>
        <p:spPr>
          <a:xfrm>
            <a:off x="3422880" y="505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3" name=""/>
          <p:cNvSpPr/>
          <p:nvPr/>
        </p:nvSpPr>
        <p:spPr>
          <a:xfrm>
            <a:off x="3432600" y="505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4" name=""/>
          <p:cNvSpPr/>
          <p:nvPr/>
        </p:nvSpPr>
        <p:spPr>
          <a:xfrm>
            <a:off x="3437280" y="505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5" name=""/>
          <p:cNvSpPr/>
          <p:nvPr/>
        </p:nvSpPr>
        <p:spPr>
          <a:xfrm>
            <a:off x="3447000" y="510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6" name=""/>
          <p:cNvSpPr/>
          <p:nvPr/>
        </p:nvSpPr>
        <p:spPr>
          <a:xfrm>
            <a:off x="3451680" y="5148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7" name=""/>
          <p:cNvSpPr/>
          <p:nvPr/>
        </p:nvSpPr>
        <p:spPr>
          <a:xfrm>
            <a:off x="3456360" y="529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8" name=""/>
          <p:cNvSpPr/>
          <p:nvPr/>
        </p:nvSpPr>
        <p:spPr>
          <a:xfrm>
            <a:off x="3461040" y="5436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9" name=""/>
          <p:cNvSpPr/>
          <p:nvPr/>
        </p:nvSpPr>
        <p:spPr>
          <a:xfrm>
            <a:off x="3470760" y="552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0" name=""/>
          <p:cNvSpPr/>
          <p:nvPr/>
        </p:nvSpPr>
        <p:spPr>
          <a:xfrm>
            <a:off x="309888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1" name=""/>
          <p:cNvSpPr/>
          <p:nvPr/>
        </p:nvSpPr>
        <p:spPr>
          <a:xfrm>
            <a:off x="3098880" y="25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2" name=""/>
          <p:cNvSpPr/>
          <p:nvPr/>
        </p:nvSpPr>
        <p:spPr>
          <a:xfrm>
            <a:off x="3098880" y="262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3" name=""/>
          <p:cNvSpPr/>
          <p:nvPr/>
        </p:nvSpPr>
        <p:spPr>
          <a:xfrm>
            <a:off x="3098880" y="281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4" name=""/>
          <p:cNvSpPr/>
          <p:nvPr/>
        </p:nvSpPr>
        <p:spPr>
          <a:xfrm>
            <a:off x="3098880" y="28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5" name=""/>
          <p:cNvSpPr/>
          <p:nvPr/>
        </p:nvSpPr>
        <p:spPr>
          <a:xfrm>
            <a:off x="3098880" y="29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6" name=""/>
          <p:cNvSpPr/>
          <p:nvPr/>
        </p:nvSpPr>
        <p:spPr>
          <a:xfrm>
            <a:off x="3098880" y="300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7" name=""/>
          <p:cNvSpPr/>
          <p:nvPr/>
        </p:nvSpPr>
        <p:spPr>
          <a:xfrm>
            <a:off x="3098880" y="309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8" name=""/>
          <p:cNvSpPr/>
          <p:nvPr/>
        </p:nvSpPr>
        <p:spPr>
          <a:xfrm>
            <a:off x="3098880" y="319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9" name=""/>
          <p:cNvSpPr/>
          <p:nvPr/>
        </p:nvSpPr>
        <p:spPr>
          <a:xfrm flipV="1">
            <a:off x="3103560" y="324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0" name=""/>
          <p:cNvSpPr/>
          <p:nvPr/>
        </p:nvSpPr>
        <p:spPr>
          <a:xfrm flipV="1">
            <a:off x="3103560" y="31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1" name=""/>
          <p:cNvSpPr/>
          <p:nvPr/>
        </p:nvSpPr>
        <p:spPr>
          <a:xfrm flipV="1">
            <a:off x="310824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2" name=""/>
          <p:cNvSpPr/>
          <p:nvPr/>
        </p:nvSpPr>
        <p:spPr>
          <a:xfrm flipV="1">
            <a:off x="3108240" y="30024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3" name=""/>
          <p:cNvSpPr/>
          <p:nvPr/>
        </p:nvSpPr>
        <p:spPr>
          <a:xfrm flipV="1">
            <a:off x="3113280" y="2811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4" name=""/>
          <p:cNvSpPr/>
          <p:nvPr/>
        </p:nvSpPr>
        <p:spPr>
          <a:xfrm flipV="1">
            <a:off x="3117960" y="271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5" name=""/>
          <p:cNvSpPr/>
          <p:nvPr/>
        </p:nvSpPr>
        <p:spPr>
          <a:xfrm flipV="1">
            <a:off x="3122640" y="2480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6" name=""/>
          <p:cNvSpPr/>
          <p:nvPr/>
        </p:nvSpPr>
        <p:spPr>
          <a:xfrm flipV="1">
            <a:off x="3132360" y="2383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7" name=""/>
          <p:cNvSpPr/>
          <p:nvPr/>
        </p:nvSpPr>
        <p:spPr>
          <a:xfrm flipV="1">
            <a:off x="3137040" y="233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8" name=""/>
          <p:cNvSpPr/>
          <p:nvPr/>
        </p:nvSpPr>
        <p:spPr>
          <a:xfrm flipV="1">
            <a:off x="3137040" y="2239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9" name=""/>
          <p:cNvSpPr/>
          <p:nvPr/>
        </p:nvSpPr>
        <p:spPr>
          <a:xfrm>
            <a:off x="3146400" y="2239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0" name=""/>
          <p:cNvSpPr/>
          <p:nvPr/>
        </p:nvSpPr>
        <p:spPr>
          <a:xfrm>
            <a:off x="3151440" y="223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1" name=""/>
          <p:cNvSpPr/>
          <p:nvPr/>
        </p:nvSpPr>
        <p:spPr>
          <a:xfrm>
            <a:off x="3156120" y="2239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2" name=""/>
          <p:cNvSpPr/>
          <p:nvPr/>
        </p:nvSpPr>
        <p:spPr>
          <a:xfrm>
            <a:off x="3165480" y="2383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3" name=""/>
          <p:cNvSpPr/>
          <p:nvPr/>
        </p:nvSpPr>
        <p:spPr>
          <a:xfrm>
            <a:off x="3170520" y="2480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4" name=""/>
          <p:cNvSpPr/>
          <p:nvPr/>
        </p:nvSpPr>
        <p:spPr>
          <a:xfrm>
            <a:off x="3175200" y="2620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5" name=""/>
          <p:cNvSpPr/>
          <p:nvPr/>
        </p:nvSpPr>
        <p:spPr>
          <a:xfrm>
            <a:off x="3179880" y="267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6" name=""/>
          <p:cNvSpPr/>
          <p:nvPr/>
        </p:nvSpPr>
        <p:spPr>
          <a:xfrm>
            <a:off x="3179880" y="2764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7" name=""/>
          <p:cNvSpPr/>
          <p:nvPr/>
        </p:nvSpPr>
        <p:spPr>
          <a:xfrm flipV="1">
            <a:off x="3394440" y="314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8" name=""/>
          <p:cNvSpPr/>
          <p:nvPr/>
        </p:nvSpPr>
        <p:spPr>
          <a:xfrm flipV="1">
            <a:off x="3394440" y="309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9" name=""/>
          <p:cNvSpPr/>
          <p:nvPr/>
        </p:nvSpPr>
        <p:spPr>
          <a:xfrm flipV="1">
            <a:off x="3394440" y="3049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0" name=""/>
          <p:cNvSpPr/>
          <p:nvPr/>
        </p:nvSpPr>
        <p:spPr>
          <a:xfrm flipV="1">
            <a:off x="3394440" y="30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1" name=""/>
          <p:cNvSpPr/>
          <p:nvPr/>
        </p:nvSpPr>
        <p:spPr>
          <a:xfrm flipV="1">
            <a:off x="3394440" y="29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2" name=""/>
          <p:cNvSpPr/>
          <p:nvPr/>
        </p:nvSpPr>
        <p:spPr>
          <a:xfrm flipH="1" flipV="1">
            <a:off x="3389760" y="286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3" name=""/>
          <p:cNvSpPr/>
          <p:nvPr/>
        </p:nvSpPr>
        <p:spPr>
          <a:xfrm flipV="1">
            <a:off x="3389760" y="276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4" name=""/>
          <p:cNvSpPr/>
          <p:nvPr/>
        </p:nvSpPr>
        <p:spPr>
          <a:xfrm flipH="1" flipV="1">
            <a:off x="3385080" y="271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5" name=""/>
          <p:cNvSpPr/>
          <p:nvPr/>
        </p:nvSpPr>
        <p:spPr>
          <a:xfrm flipV="1">
            <a:off x="3385080" y="262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6" name=""/>
          <p:cNvSpPr/>
          <p:nvPr/>
        </p:nvSpPr>
        <p:spPr>
          <a:xfrm flipV="1">
            <a:off x="3385080" y="252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7" name=""/>
          <p:cNvSpPr/>
          <p:nvPr/>
        </p:nvSpPr>
        <p:spPr>
          <a:xfrm flipH="1" flipV="1">
            <a:off x="3380040" y="2336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8" name=""/>
          <p:cNvSpPr/>
          <p:nvPr/>
        </p:nvSpPr>
        <p:spPr>
          <a:xfrm flipV="1">
            <a:off x="3380040" y="219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9" name=""/>
          <p:cNvSpPr/>
          <p:nvPr/>
        </p:nvSpPr>
        <p:spPr>
          <a:xfrm flipV="1">
            <a:off x="3380040" y="209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0" name=""/>
          <p:cNvSpPr/>
          <p:nvPr/>
        </p:nvSpPr>
        <p:spPr>
          <a:xfrm flipV="1">
            <a:off x="3380040" y="200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1" name=""/>
          <p:cNvSpPr/>
          <p:nvPr/>
        </p:nvSpPr>
        <p:spPr>
          <a:xfrm flipV="1">
            <a:off x="3380040" y="1764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2" name=""/>
          <p:cNvSpPr/>
          <p:nvPr/>
        </p:nvSpPr>
        <p:spPr>
          <a:xfrm flipV="1">
            <a:off x="3380040" y="162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3" name=""/>
          <p:cNvSpPr/>
          <p:nvPr/>
        </p:nvSpPr>
        <p:spPr>
          <a:xfrm flipV="1">
            <a:off x="3380040" y="152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4" name=""/>
          <p:cNvSpPr/>
          <p:nvPr/>
        </p:nvSpPr>
        <p:spPr>
          <a:xfrm flipV="1">
            <a:off x="3380040" y="1476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5" name=""/>
          <p:cNvSpPr/>
          <p:nvPr/>
        </p:nvSpPr>
        <p:spPr>
          <a:xfrm>
            <a:off x="3385080" y="147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6" name=""/>
          <p:cNvSpPr/>
          <p:nvPr/>
        </p:nvSpPr>
        <p:spPr>
          <a:xfrm>
            <a:off x="3389760" y="147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7" name=""/>
          <p:cNvSpPr/>
          <p:nvPr/>
        </p:nvSpPr>
        <p:spPr>
          <a:xfrm>
            <a:off x="3394440" y="1573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8" name=""/>
          <p:cNvSpPr/>
          <p:nvPr/>
        </p:nvSpPr>
        <p:spPr>
          <a:xfrm flipH="1">
            <a:off x="3408840" y="243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9" name=""/>
          <p:cNvSpPr/>
          <p:nvPr/>
        </p:nvSpPr>
        <p:spPr>
          <a:xfrm flipH="1">
            <a:off x="3403800" y="243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0" name=""/>
          <p:cNvSpPr/>
          <p:nvPr/>
        </p:nvSpPr>
        <p:spPr>
          <a:xfrm flipH="1">
            <a:off x="3394440" y="2430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1" name=""/>
          <p:cNvSpPr/>
          <p:nvPr/>
        </p:nvSpPr>
        <p:spPr>
          <a:xfrm flipH="1">
            <a:off x="3370680" y="2430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2" name=""/>
          <p:cNvSpPr/>
          <p:nvPr/>
        </p:nvSpPr>
        <p:spPr>
          <a:xfrm flipH="1">
            <a:off x="3360960" y="2430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3" name=""/>
          <p:cNvSpPr/>
          <p:nvPr/>
        </p:nvSpPr>
        <p:spPr>
          <a:xfrm flipH="1">
            <a:off x="3337200" y="24300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4" name=""/>
          <p:cNvSpPr/>
          <p:nvPr/>
        </p:nvSpPr>
        <p:spPr>
          <a:xfrm flipH="1">
            <a:off x="333252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5" name=""/>
          <p:cNvSpPr/>
          <p:nvPr/>
        </p:nvSpPr>
        <p:spPr>
          <a:xfrm flipH="1">
            <a:off x="3327840" y="248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6" name=""/>
          <p:cNvSpPr/>
          <p:nvPr/>
        </p:nvSpPr>
        <p:spPr>
          <a:xfrm>
            <a:off x="3475440" y="243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7" name=""/>
          <p:cNvSpPr/>
          <p:nvPr/>
        </p:nvSpPr>
        <p:spPr>
          <a:xfrm>
            <a:off x="3475440" y="248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8" name=""/>
          <p:cNvSpPr/>
          <p:nvPr/>
        </p:nvSpPr>
        <p:spPr>
          <a:xfrm>
            <a:off x="348012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9" name=""/>
          <p:cNvSpPr/>
          <p:nvPr/>
        </p:nvSpPr>
        <p:spPr>
          <a:xfrm>
            <a:off x="3480120" y="257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0" name=""/>
          <p:cNvSpPr/>
          <p:nvPr/>
        </p:nvSpPr>
        <p:spPr>
          <a:xfrm>
            <a:off x="3480120" y="26208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1" name=""/>
          <p:cNvSpPr/>
          <p:nvPr/>
        </p:nvSpPr>
        <p:spPr>
          <a:xfrm>
            <a:off x="3485160" y="281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2" name=""/>
          <p:cNvSpPr/>
          <p:nvPr/>
        </p:nvSpPr>
        <p:spPr>
          <a:xfrm>
            <a:off x="3485160" y="295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3" name=""/>
          <p:cNvSpPr/>
          <p:nvPr/>
        </p:nvSpPr>
        <p:spPr>
          <a:xfrm>
            <a:off x="3485160" y="304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4" name=""/>
          <p:cNvSpPr/>
          <p:nvPr/>
        </p:nvSpPr>
        <p:spPr>
          <a:xfrm flipH="1">
            <a:off x="3480120" y="314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5" name=""/>
          <p:cNvSpPr/>
          <p:nvPr/>
        </p:nvSpPr>
        <p:spPr>
          <a:xfrm flipH="1" flipV="1">
            <a:off x="3475440" y="3002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6" name=""/>
          <p:cNvSpPr/>
          <p:nvPr/>
        </p:nvSpPr>
        <p:spPr>
          <a:xfrm flipH="1">
            <a:off x="3456360" y="171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7" name=""/>
          <p:cNvSpPr/>
          <p:nvPr/>
        </p:nvSpPr>
        <p:spPr>
          <a:xfrm>
            <a:off x="3456360" y="17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8" name=""/>
          <p:cNvSpPr/>
          <p:nvPr/>
        </p:nvSpPr>
        <p:spPr>
          <a:xfrm flipH="1">
            <a:off x="3451680" y="176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9" name=""/>
          <p:cNvSpPr/>
          <p:nvPr/>
        </p:nvSpPr>
        <p:spPr>
          <a:xfrm>
            <a:off x="3451680" y="176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0" name=""/>
          <p:cNvSpPr/>
          <p:nvPr/>
        </p:nvSpPr>
        <p:spPr>
          <a:xfrm flipH="1">
            <a:off x="3447000" y="181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1" name=""/>
          <p:cNvSpPr/>
          <p:nvPr/>
        </p:nvSpPr>
        <p:spPr>
          <a:xfrm>
            <a:off x="3447000" y="181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2" name=""/>
          <p:cNvSpPr/>
          <p:nvPr/>
        </p:nvSpPr>
        <p:spPr>
          <a:xfrm>
            <a:off x="3580200" y="128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3" name=""/>
          <p:cNvSpPr/>
          <p:nvPr/>
        </p:nvSpPr>
        <p:spPr>
          <a:xfrm>
            <a:off x="3580200" y="133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4" name=""/>
          <p:cNvSpPr/>
          <p:nvPr/>
        </p:nvSpPr>
        <p:spPr>
          <a:xfrm>
            <a:off x="3580200" y="138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5" name=""/>
          <p:cNvSpPr/>
          <p:nvPr/>
        </p:nvSpPr>
        <p:spPr>
          <a:xfrm>
            <a:off x="3580200" y="14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6" name=""/>
          <p:cNvSpPr/>
          <p:nvPr/>
        </p:nvSpPr>
        <p:spPr>
          <a:xfrm>
            <a:off x="3580200" y="147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7" name=""/>
          <p:cNvSpPr/>
          <p:nvPr/>
        </p:nvSpPr>
        <p:spPr>
          <a:xfrm>
            <a:off x="3580200" y="1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8" name=""/>
          <p:cNvSpPr/>
          <p:nvPr/>
        </p:nvSpPr>
        <p:spPr>
          <a:xfrm>
            <a:off x="3580200" y="15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9" name=""/>
          <p:cNvSpPr/>
          <p:nvPr/>
        </p:nvSpPr>
        <p:spPr>
          <a:xfrm>
            <a:off x="3580200" y="162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0" name=""/>
          <p:cNvSpPr/>
          <p:nvPr/>
        </p:nvSpPr>
        <p:spPr>
          <a:xfrm>
            <a:off x="3580200" y="181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1" name=""/>
          <p:cNvSpPr/>
          <p:nvPr/>
        </p:nvSpPr>
        <p:spPr>
          <a:xfrm>
            <a:off x="3580200" y="20016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2" name=""/>
          <p:cNvSpPr/>
          <p:nvPr/>
        </p:nvSpPr>
        <p:spPr>
          <a:xfrm>
            <a:off x="3585240" y="209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3" name=""/>
          <p:cNvSpPr/>
          <p:nvPr/>
        </p:nvSpPr>
        <p:spPr>
          <a:xfrm>
            <a:off x="3585240" y="219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4" name=""/>
          <p:cNvSpPr/>
          <p:nvPr/>
        </p:nvSpPr>
        <p:spPr>
          <a:xfrm>
            <a:off x="3585240" y="2336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5" name=""/>
          <p:cNvSpPr/>
          <p:nvPr/>
        </p:nvSpPr>
        <p:spPr>
          <a:xfrm>
            <a:off x="3589920" y="2574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6" name=""/>
          <p:cNvSpPr/>
          <p:nvPr/>
        </p:nvSpPr>
        <p:spPr>
          <a:xfrm>
            <a:off x="3589920" y="2718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7" name=""/>
          <p:cNvSpPr/>
          <p:nvPr/>
        </p:nvSpPr>
        <p:spPr>
          <a:xfrm>
            <a:off x="3594600" y="2955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8" name=""/>
          <p:cNvSpPr/>
          <p:nvPr/>
        </p:nvSpPr>
        <p:spPr>
          <a:xfrm>
            <a:off x="3599280" y="314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9" name=""/>
          <p:cNvSpPr/>
          <p:nvPr/>
        </p:nvSpPr>
        <p:spPr>
          <a:xfrm>
            <a:off x="3599280" y="3240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0" name=""/>
          <p:cNvSpPr/>
          <p:nvPr/>
        </p:nvSpPr>
        <p:spPr>
          <a:xfrm>
            <a:off x="3604320" y="333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1" name=""/>
          <p:cNvSpPr/>
          <p:nvPr/>
        </p:nvSpPr>
        <p:spPr>
          <a:xfrm>
            <a:off x="3680640" y="133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2" name=""/>
          <p:cNvSpPr/>
          <p:nvPr/>
        </p:nvSpPr>
        <p:spPr>
          <a:xfrm>
            <a:off x="3680640" y="138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3" name=""/>
          <p:cNvSpPr/>
          <p:nvPr/>
        </p:nvSpPr>
        <p:spPr>
          <a:xfrm flipH="1">
            <a:off x="3675600" y="1476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4" name=""/>
          <p:cNvSpPr/>
          <p:nvPr/>
        </p:nvSpPr>
        <p:spPr>
          <a:xfrm>
            <a:off x="3675600" y="147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5" name=""/>
          <p:cNvSpPr/>
          <p:nvPr/>
        </p:nvSpPr>
        <p:spPr>
          <a:xfrm>
            <a:off x="3675600" y="152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6" name=""/>
          <p:cNvSpPr/>
          <p:nvPr/>
        </p:nvSpPr>
        <p:spPr>
          <a:xfrm>
            <a:off x="3675600" y="1573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7" name=""/>
          <p:cNvSpPr/>
          <p:nvPr/>
        </p:nvSpPr>
        <p:spPr>
          <a:xfrm>
            <a:off x="3675600" y="1717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8" name=""/>
          <p:cNvSpPr/>
          <p:nvPr/>
        </p:nvSpPr>
        <p:spPr>
          <a:xfrm>
            <a:off x="3675600" y="18108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9" name=""/>
          <p:cNvSpPr/>
          <p:nvPr/>
        </p:nvSpPr>
        <p:spPr>
          <a:xfrm>
            <a:off x="3675600" y="209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0" name=""/>
          <p:cNvSpPr/>
          <p:nvPr/>
        </p:nvSpPr>
        <p:spPr>
          <a:xfrm>
            <a:off x="3675600" y="2192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1" name=""/>
          <p:cNvSpPr/>
          <p:nvPr/>
        </p:nvSpPr>
        <p:spPr>
          <a:xfrm>
            <a:off x="3675600" y="2289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2" name=""/>
          <p:cNvSpPr/>
          <p:nvPr/>
        </p:nvSpPr>
        <p:spPr>
          <a:xfrm>
            <a:off x="3675600" y="238320"/>
            <a:ext cx="972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3" name=""/>
          <p:cNvSpPr/>
          <p:nvPr/>
        </p:nvSpPr>
        <p:spPr>
          <a:xfrm>
            <a:off x="3685320" y="2764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4" name=""/>
          <p:cNvSpPr/>
          <p:nvPr/>
        </p:nvSpPr>
        <p:spPr>
          <a:xfrm>
            <a:off x="3685320" y="28620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5" name=""/>
          <p:cNvSpPr/>
          <p:nvPr/>
        </p:nvSpPr>
        <p:spPr>
          <a:xfrm>
            <a:off x="3699720" y="314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6" name=""/>
          <p:cNvSpPr/>
          <p:nvPr/>
        </p:nvSpPr>
        <p:spPr>
          <a:xfrm>
            <a:off x="3699720" y="3240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7" name=""/>
          <p:cNvSpPr/>
          <p:nvPr/>
        </p:nvSpPr>
        <p:spPr>
          <a:xfrm>
            <a:off x="3704400" y="333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8" name=""/>
          <p:cNvSpPr/>
          <p:nvPr/>
        </p:nvSpPr>
        <p:spPr>
          <a:xfrm>
            <a:off x="3713760" y="338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9" name=""/>
          <p:cNvSpPr/>
          <p:nvPr/>
        </p:nvSpPr>
        <p:spPr>
          <a:xfrm>
            <a:off x="3718800" y="338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0" name=""/>
          <p:cNvSpPr/>
          <p:nvPr/>
        </p:nvSpPr>
        <p:spPr>
          <a:xfrm flipH="1">
            <a:off x="3718800" y="238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1" name=""/>
          <p:cNvSpPr/>
          <p:nvPr/>
        </p:nvSpPr>
        <p:spPr>
          <a:xfrm flipH="1">
            <a:off x="3713760" y="2383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2" name=""/>
          <p:cNvSpPr/>
          <p:nvPr/>
        </p:nvSpPr>
        <p:spPr>
          <a:xfrm flipH="1">
            <a:off x="3704400" y="238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3" name=""/>
          <p:cNvSpPr/>
          <p:nvPr/>
        </p:nvSpPr>
        <p:spPr>
          <a:xfrm flipH="1">
            <a:off x="3690000" y="2430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4" name=""/>
          <p:cNvSpPr/>
          <p:nvPr/>
        </p:nvSpPr>
        <p:spPr>
          <a:xfrm flipH="1">
            <a:off x="3680640" y="248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5" name=""/>
          <p:cNvSpPr/>
          <p:nvPr/>
        </p:nvSpPr>
        <p:spPr>
          <a:xfrm flipH="1">
            <a:off x="3661560" y="2480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6" name=""/>
          <p:cNvSpPr/>
          <p:nvPr/>
        </p:nvSpPr>
        <p:spPr>
          <a:xfrm flipH="1">
            <a:off x="3656520" y="257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7" name=""/>
          <p:cNvSpPr/>
          <p:nvPr/>
        </p:nvSpPr>
        <p:spPr>
          <a:xfrm flipH="1">
            <a:off x="365184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8" name=""/>
          <p:cNvSpPr/>
          <p:nvPr/>
        </p:nvSpPr>
        <p:spPr>
          <a:xfrm flipH="1">
            <a:off x="364716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9" name=""/>
          <p:cNvSpPr/>
          <p:nvPr/>
        </p:nvSpPr>
        <p:spPr>
          <a:xfrm flipH="1" flipV="1">
            <a:off x="3642480" y="2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0" name=""/>
          <p:cNvSpPr/>
          <p:nvPr/>
        </p:nvSpPr>
        <p:spPr>
          <a:xfrm>
            <a:off x="3785400" y="214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1" name=""/>
          <p:cNvSpPr/>
          <p:nvPr/>
        </p:nvSpPr>
        <p:spPr>
          <a:xfrm>
            <a:off x="3790080" y="214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2" name=""/>
          <p:cNvSpPr/>
          <p:nvPr/>
        </p:nvSpPr>
        <p:spPr>
          <a:xfrm>
            <a:off x="3794760" y="214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3" name=""/>
          <p:cNvSpPr/>
          <p:nvPr/>
        </p:nvSpPr>
        <p:spPr>
          <a:xfrm flipV="1">
            <a:off x="3804480" y="209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4" name=""/>
          <p:cNvSpPr/>
          <p:nvPr/>
        </p:nvSpPr>
        <p:spPr>
          <a:xfrm>
            <a:off x="3809160" y="209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5" name=""/>
          <p:cNvSpPr/>
          <p:nvPr/>
        </p:nvSpPr>
        <p:spPr>
          <a:xfrm>
            <a:off x="3813840" y="209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6" name=""/>
          <p:cNvSpPr/>
          <p:nvPr/>
        </p:nvSpPr>
        <p:spPr>
          <a:xfrm flipV="1">
            <a:off x="3823560" y="2001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7" name=""/>
          <p:cNvSpPr/>
          <p:nvPr/>
        </p:nvSpPr>
        <p:spPr>
          <a:xfrm flipV="1">
            <a:off x="3842640" y="1908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8" name=""/>
          <p:cNvSpPr/>
          <p:nvPr/>
        </p:nvSpPr>
        <p:spPr>
          <a:xfrm>
            <a:off x="3847320" y="190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9" name=""/>
          <p:cNvSpPr/>
          <p:nvPr/>
        </p:nvSpPr>
        <p:spPr>
          <a:xfrm flipV="1">
            <a:off x="3852000" y="1764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0" name=""/>
          <p:cNvSpPr/>
          <p:nvPr/>
        </p:nvSpPr>
        <p:spPr>
          <a:xfrm flipV="1">
            <a:off x="3861720" y="171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1" name=""/>
          <p:cNvSpPr/>
          <p:nvPr/>
        </p:nvSpPr>
        <p:spPr>
          <a:xfrm flipV="1">
            <a:off x="3861720" y="166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2" name=""/>
          <p:cNvSpPr/>
          <p:nvPr/>
        </p:nvSpPr>
        <p:spPr>
          <a:xfrm flipH="1" flipV="1">
            <a:off x="3852000" y="1573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3" name=""/>
          <p:cNvSpPr/>
          <p:nvPr/>
        </p:nvSpPr>
        <p:spPr>
          <a:xfrm flipH="1">
            <a:off x="3847320" y="15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4" name=""/>
          <p:cNvSpPr/>
          <p:nvPr/>
        </p:nvSpPr>
        <p:spPr>
          <a:xfrm flipH="1">
            <a:off x="3842640" y="15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5" name=""/>
          <p:cNvSpPr/>
          <p:nvPr/>
        </p:nvSpPr>
        <p:spPr>
          <a:xfrm flipH="1">
            <a:off x="3837960" y="15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6" name=""/>
          <p:cNvSpPr/>
          <p:nvPr/>
        </p:nvSpPr>
        <p:spPr>
          <a:xfrm flipH="1">
            <a:off x="3823560" y="1573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7" name=""/>
          <p:cNvSpPr/>
          <p:nvPr/>
        </p:nvSpPr>
        <p:spPr>
          <a:xfrm flipH="1">
            <a:off x="3818880" y="1620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8" name=""/>
          <p:cNvSpPr/>
          <p:nvPr/>
        </p:nvSpPr>
        <p:spPr>
          <a:xfrm flipH="1">
            <a:off x="3813840" y="1666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9" name=""/>
          <p:cNvSpPr/>
          <p:nvPr/>
        </p:nvSpPr>
        <p:spPr>
          <a:xfrm flipH="1">
            <a:off x="3809160" y="171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0" name=""/>
          <p:cNvSpPr/>
          <p:nvPr/>
        </p:nvSpPr>
        <p:spPr>
          <a:xfrm flipH="1">
            <a:off x="3804480" y="1764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1" name=""/>
          <p:cNvSpPr/>
          <p:nvPr/>
        </p:nvSpPr>
        <p:spPr>
          <a:xfrm>
            <a:off x="3804480" y="200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2" name=""/>
          <p:cNvSpPr/>
          <p:nvPr/>
        </p:nvSpPr>
        <p:spPr>
          <a:xfrm>
            <a:off x="3804480" y="209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3" name=""/>
          <p:cNvSpPr/>
          <p:nvPr/>
        </p:nvSpPr>
        <p:spPr>
          <a:xfrm>
            <a:off x="3804480" y="22896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4" name=""/>
          <p:cNvSpPr/>
          <p:nvPr/>
        </p:nvSpPr>
        <p:spPr>
          <a:xfrm>
            <a:off x="3809160" y="243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5" name=""/>
          <p:cNvSpPr/>
          <p:nvPr/>
        </p:nvSpPr>
        <p:spPr>
          <a:xfrm>
            <a:off x="3809160" y="25272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6" name=""/>
          <p:cNvSpPr/>
          <p:nvPr/>
        </p:nvSpPr>
        <p:spPr>
          <a:xfrm>
            <a:off x="3823560" y="276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7" name=""/>
          <p:cNvSpPr/>
          <p:nvPr/>
        </p:nvSpPr>
        <p:spPr>
          <a:xfrm>
            <a:off x="3828240" y="28116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8" name=""/>
          <p:cNvSpPr/>
          <p:nvPr/>
        </p:nvSpPr>
        <p:spPr>
          <a:xfrm>
            <a:off x="3842640" y="286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9" name=""/>
          <p:cNvSpPr/>
          <p:nvPr/>
        </p:nvSpPr>
        <p:spPr>
          <a:xfrm>
            <a:off x="3857040" y="286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0" name=""/>
          <p:cNvSpPr/>
          <p:nvPr/>
        </p:nvSpPr>
        <p:spPr>
          <a:xfrm flipV="1">
            <a:off x="3866400" y="2811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1" name=""/>
          <p:cNvSpPr/>
          <p:nvPr/>
        </p:nvSpPr>
        <p:spPr>
          <a:xfrm flipV="1">
            <a:off x="3871080" y="27180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2" name=""/>
          <p:cNvSpPr/>
          <p:nvPr/>
        </p:nvSpPr>
        <p:spPr>
          <a:xfrm>
            <a:off x="3947400" y="252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3" name=""/>
          <p:cNvSpPr/>
          <p:nvPr/>
        </p:nvSpPr>
        <p:spPr>
          <a:xfrm>
            <a:off x="3952080" y="25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4" name=""/>
          <p:cNvSpPr/>
          <p:nvPr/>
        </p:nvSpPr>
        <p:spPr>
          <a:xfrm>
            <a:off x="3952080" y="257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5" name=""/>
          <p:cNvSpPr/>
          <p:nvPr/>
        </p:nvSpPr>
        <p:spPr>
          <a:xfrm>
            <a:off x="3957120" y="2574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6" name=""/>
          <p:cNvSpPr/>
          <p:nvPr/>
        </p:nvSpPr>
        <p:spPr>
          <a:xfrm flipH="1" flipV="1">
            <a:off x="3957120" y="252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7" name=""/>
          <p:cNvSpPr/>
          <p:nvPr/>
        </p:nvSpPr>
        <p:spPr>
          <a:xfrm flipV="1">
            <a:off x="3957120" y="248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8" name=""/>
          <p:cNvSpPr/>
          <p:nvPr/>
        </p:nvSpPr>
        <p:spPr>
          <a:xfrm flipV="1">
            <a:off x="3957120" y="2430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9" name=""/>
          <p:cNvSpPr/>
          <p:nvPr/>
        </p:nvSpPr>
        <p:spPr>
          <a:xfrm flipH="1" flipV="1">
            <a:off x="3952080" y="238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0" name=""/>
          <p:cNvSpPr/>
          <p:nvPr/>
        </p:nvSpPr>
        <p:spPr>
          <a:xfrm flipV="1">
            <a:off x="3952080" y="233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1" name=""/>
          <p:cNvSpPr/>
          <p:nvPr/>
        </p:nvSpPr>
        <p:spPr>
          <a:xfrm flipV="1">
            <a:off x="3952080" y="223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2" name=""/>
          <p:cNvSpPr/>
          <p:nvPr/>
        </p:nvSpPr>
        <p:spPr>
          <a:xfrm flipH="1" flipV="1">
            <a:off x="3947400" y="219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3" name=""/>
          <p:cNvSpPr/>
          <p:nvPr/>
        </p:nvSpPr>
        <p:spPr>
          <a:xfrm flipV="1">
            <a:off x="3947400" y="2098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4" name=""/>
          <p:cNvSpPr/>
          <p:nvPr/>
        </p:nvSpPr>
        <p:spPr>
          <a:xfrm flipV="1">
            <a:off x="3947400" y="195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5" name=""/>
          <p:cNvSpPr/>
          <p:nvPr/>
        </p:nvSpPr>
        <p:spPr>
          <a:xfrm flipV="1">
            <a:off x="3952080" y="17640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6" name=""/>
          <p:cNvSpPr/>
          <p:nvPr/>
        </p:nvSpPr>
        <p:spPr>
          <a:xfrm flipV="1">
            <a:off x="3957120" y="1573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7" name=""/>
          <p:cNvSpPr/>
          <p:nvPr/>
        </p:nvSpPr>
        <p:spPr>
          <a:xfrm flipV="1">
            <a:off x="3976200" y="1526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8" name=""/>
          <p:cNvSpPr/>
          <p:nvPr/>
        </p:nvSpPr>
        <p:spPr>
          <a:xfrm flipV="1">
            <a:off x="3980880" y="142920"/>
            <a:ext cx="334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9" name=""/>
          <p:cNvSpPr/>
          <p:nvPr/>
        </p:nvSpPr>
        <p:spPr>
          <a:xfrm flipH="1">
            <a:off x="4161960" y="104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0" name=""/>
          <p:cNvSpPr/>
          <p:nvPr/>
        </p:nvSpPr>
        <p:spPr>
          <a:xfrm flipH="1">
            <a:off x="4157280" y="104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1" name=""/>
          <p:cNvSpPr/>
          <p:nvPr/>
        </p:nvSpPr>
        <p:spPr>
          <a:xfrm flipH="1">
            <a:off x="4152600" y="109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2" name=""/>
          <p:cNvSpPr/>
          <p:nvPr/>
        </p:nvSpPr>
        <p:spPr>
          <a:xfrm flipH="1">
            <a:off x="4147560" y="109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3" name=""/>
          <p:cNvSpPr/>
          <p:nvPr/>
        </p:nvSpPr>
        <p:spPr>
          <a:xfrm flipH="1">
            <a:off x="4142880" y="1098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4" name=""/>
          <p:cNvSpPr/>
          <p:nvPr/>
        </p:nvSpPr>
        <p:spPr>
          <a:xfrm flipH="1">
            <a:off x="4123800" y="114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5" name=""/>
          <p:cNvSpPr/>
          <p:nvPr/>
        </p:nvSpPr>
        <p:spPr>
          <a:xfrm flipH="1">
            <a:off x="4114440" y="119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6" name=""/>
          <p:cNvSpPr/>
          <p:nvPr/>
        </p:nvSpPr>
        <p:spPr>
          <a:xfrm flipH="1">
            <a:off x="4109400" y="119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7" name=""/>
          <p:cNvSpPr/>
          <p:nvPr/>
        </p:nvSpPr>
        <p:spPr>
          <a:xfrm flipH="1">
            <a:off x="4085640" y="1191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8" name=""/>
          <p:cNvSpPr/>
          <p:nvPr/>
        </p:nvSpPr>
        <p:spPr>
          <a:xfrm flipH="1">
            <a:off x="4080960" y="1238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9" name=""/>
          <p:cNvSpPr/>
          <p:nvPr/>
        </p:nvSpPr>
        <p:spPr>
          <a:xfrm flipH="1">
            <a:off x="4076280" y="128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0" name=""/>
          <p:cNvSpPr/>
          <p:nvPr/>
        </p:nvSpPr>
        <p:spPr>
          <a:xfrm flipH="1">
            <a:off x="4066560" y="1288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1" name=""/>
          <p:cNvSpPr/>
          <p:nvPr/>
        </p:nvSpPr>
        <p:spPr>
          <a:xfrm flipH="1">
            <a:off x="4057200" y="1335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2" name=""/>
          <p:cNvSpPr/>
          <p:nvPr/>
        </p:nvSpPr>
        <p:spPr>
          <a:xfrm>
            <a:off x="4057200" y="14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3" name=""/>
          <p:cNvSpPr/>
          <p:nvPr/>
        </p:nvSpPr>
        <p:spPr>
          <a:xfrm>
            <a:off x="4057200" y="1476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4" name=""/>
          <p:cNvSpPr/>
          <p:nvPr/>
        </p:nvSpPr>
        <p:spPr>
          <a:xfrm>
            <a:off x="4066560" y="157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5" name=""/>
          <p:cNvSpPr/>
          <p:nvPr/>
        </p:nvSpPr>
        <p:spPr>
          <a:xfrm>
            <a:off x="4071240" y="1620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6" name=""/>
          <p:cNvSpPr/>
          <p:nvPr/>
        </p:nvSpPr>
        <p:spPr>
          <a:xfrm>
            <a:off x="4076280" y="166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7" name=""/>
          <p:cNvSpPr/>
          <p:nvPr/>
        </p:nvSpPr>
        <p:spPr>
          <a:xfrm>
            <a:off x="4080960" y="1666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8" name=""/>
          <p:cNvSpPr/>
          <p:nvPr/>
        </p:nvSpPr>
        <p:spPr>
          <a:xfrm>
            <a:off x="4100040" y="181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9" name=""/>
          <p:cNvSpPr/>
          <p:nvPr/>
        </p:nvSpPr>
        <p:spPr>
          <a:xfrm>
            <a:off x="4109400" y="1857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0" name=""/>
          <p:cNvSpPr/>
          <p:nvPr/>
        </p:nvSpPr>
        <p:spPr>
          <a:xfrm>
            <a:off x="4123800" y="1954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1" name=""/>
          <p:cNvSpPr/>
          <p:nvPr/>
        </p:nvSpPr>
        <p:spPr>
          <a:xfrm>
            <a:off x="4138200" y="209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2" name=""/>
          <p:cNvSpPr/>
          <p:nvPr/>
        </p:nvSpPr>
        <p:spPr>
          <a:xfrm>
            <a:off x="4142880" y="2145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3" name=""/>
          <p:cNvSpPr/>
          <p:nvPr/>
        </p:nvSpPr>
        <p:spPr>
          <a:xfrm flipH="1">
            <a:off x="4142880" y="22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4" name=""/>
          <p:cNvSpPr/>
          <p:nvPr/>
        </p:nvSpPr>
        <p:spPr>
          <a:xfrm flipH="1">
            <a:off x="4138200" y="228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5" name=""/>
          <p:cNvSpPr/>
          <p:nvPr/>
        </p:nvSpPr>
        <p:spPr>
          <a:xfrm flipH="1">
            <a:off x="4119120" y="233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6" name=""/>
          <p:cNvSpPr/>
          <p:nvPr/>
        </p:nvSpPr>
        <p:spPr>
          <a:xfrm flipH="1">
            <a:off x="4109400" y="2383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7" name=""/>
          <p:cNvSpPr/>
          <p:nvPr/>
        </p:nvSpPr>
        <p:spPr>
          <a:xfrm flipH="1">
            <a:off x="4100040" y="238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8" name=""/>
          <p:cNvSpPr/>
          <p:nvPr/>
        </p:nvSpPr>
        <p:spPr>
          <a:xfrm flipH="1">
            <a:off x="4071240" y="23832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9" name=""/>
          <p:cNvSpPr/>
          <p:nvPr/>
        </p:nvSpPr>
        <p:spPr>
          <a:xfrm flipH="1">
            <a:off x="633960" y="4586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0" name=""/>
          <p:cNvSpPr/>
          <p:nvPr/>
        </p:nvSpPr>
        <p:spPr>
          <a:xfrm>
            <a:off x="633960" y="4586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1" name=""/>
          <p:cNvSpPr/>
          <p:nvPr/>
        </p:nvSpPr>
        <p:spPr>
          <a:xfrm flipH="1">
            <a:off x="629280" y="45907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2" name=""/>
          <p:cNvSpPr/>
          <p:nvPr/>
        </p:nvSpPr>
        <p:spPr>
          <a:xfrm flipH="1">
            <a:off x="624600" y="4595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3" name=""/>
          <p:cNvSpPr/>
          <p:nvPr/>
        </p:nvSpPr>
        <p:spPr>
          <a:xfrm flipH="1">
            <a:off x="619920" y="46000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4" name=""/>
          <p:cNvSpPr/>
          <p:nvPr/>
        </p:nvSpPr>
        <p:spPr>
          <a:xfrm>
            <a:off x="619920" y="4609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5" name=""/>
          <p:cNvSpPr/>
          <p:nvPr/>
        </p:nvSpPr>
        <p:spPr>
          <a:xfrm flipH="1">
            <a:off x="614880" y="4614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6" name=""/>
          <p:cNvSpPr/>
          <p:nvPr/>
        </p:nvSpPr>
        <p:spPr>
          <a:xfrm flipH="1">
            <a:off x="610200" y="46191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7" name=""/>
          <p:cNvSpPr/>
          <p:nvPr/>
        </p:nvSpPr>
        <p:spPr>
          <a:xfrm flipH="1">
            <a:off x="605520" y="4628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8" name=""/>
          <p:cNvSpPr/>
          <p:nvPr/>
        </p:nvSpPr>
        <p:spPr>
          <a:xfrm flipH="1">
            <a:off x="600840" y="463824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9" name=""/>
          <p:cNvSpPr/>
          <p:nvPr/>
        </p:nvSpPr>
        <p:spPr>
          <a:xfrm>
            <a:off x="600840" y="4662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0" name=""/>
          <p:cNvSpPr/>
          <p:nvPr/>
        </p:nvSpPr>
        <p:spPr>
          <a:xfrm>
            <a:off x="600840" y="467172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1" name=""/>
          <p:cNvSpPr/>
          <p:nvPr/>
        </p:nvSpPr>
        <p:spPr>
          <a:xfrm>
            <a:off x="614880" y="4690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2" name=""/>
          <p:cNvSpPr/>
          <p:nvPr/>
        </p:nvSpPr>
        <p:spPr>
          <a:xfrm>
            <a:off x="619920" y="46908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3" name=""/>
          <p:cNvSpPr/>
          <p:nvPr/>
        </p:nvSpPr>
        <p:spPr>
          <a:xfrm>
            <a:off x="633960" y="4695480"/>
            <a:ext cx="525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4" name=""/>
          <p:cNvSpPr/>
          <p:nvPr/>
        </p:nvSpPr>
        <p:spPr>
          <a:xfrm>
            <a:off x="686520" y="46954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5" name=""/>
          <p:cNvSpPr/>
          <p:nvPr/>
        </p:nvSpPr>
        <p:spPr>
          <a:xfrm flipV="1">
            <a:off x="710280" y="4681440"/>
            <a:ext cx="669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6" name=""/>
          <p:cNvSpPr/>
          <p:nvPr/>
        </p:nvSpPr>
        <p:spPr>
          <a:xfrm flipV="1">
            <a:off x="777240" y="467640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7" name=""/>
          <p:cNvSpPr/>
          <p:nvPr/>
        </p:nvSpPr>
        <p:spPr>
          <a:xfrm flipV="1">
            <a:off x="796320" y="4657320"/>
            <a:ext cx="475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8" name=""/>
          <p:cNvSpPr/>
          <p:nvPr/>
        </p:nvSpPr>
        <p:spPr>
          <a:xfrm flipH="1" flipV="1">
            <a:off x="7003440" y="4728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9" name=""/>
          <p:cNvSpPr/>
          <p:nvPr/>
        </p:nvSpPr>
        <p:spPr>
          <a:xfrm flipH="1">
            <a:off x="6998760" y="4728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0" name=""/>
          <p:cNvSpPr/>
          <p:nvPr/>
        </p:nvSpPr>
        <p:spPr>
          <a:xfrm flipH="1">
            <a:off x="6989040" y="4728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1" name=""/>
          <p:cNvSpPr/>
          <p:nvPr/>
        </p:nvSpPr>
        <p:spPr>
          <a:xfrm flipH="1">
            <a:off x="6979680" y="4728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2" name=""/>
          <p:cNvSpPr/>
          <p:nvPr/>
        </p:nvSpPr>
        <p:spPr>
          <a:xfrm flipH="1" flipV="1">
            <a:off x="6965280" y="47242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3" name=""/>
          <p:cNvSpPr/>
          <p:nvPr/>
        </p:nvSpPr>
        <p:spPr>
          <a:xfrm flipH="1">
            <a:off x="6950880" y="47242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4" name=""/>
          <p:cNvSpPr/>
          <p:nvPr/>
        </p:nvSpPr>
        <p:spPr>
          <a:xfrm flipH="1">
            <a:off x="6931800" y="47242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5" name=""/>
          <p:cNvSpPr/>
          <p:nvPr/>
        </p:nvSpPr>
        <p:spPr>
          <a:xfrm flipH="1">
            <a:off x="6912720" y="47242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6" name=""/>
          <p:cNvSpPr/>
          <p:nvPr/>
        </p:nvSpPr>
        <p:spPr>
          <a:xfrm flipH="1">
            <a:off x="6893640" y="47242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7" name=""/>
          <p:cNvSpPr/>
          <p:nvPr/>
        </p:nvSpPr>
        <p:spPr>
          <a:xfrm flipH="1">
            <a:off x="6869880" y="4728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8" name=""/>
          <p:cNvSpPr/>
          <p:nvPr/>
        </p:nvSpPr>
        <p:spPr>
          <a:xfrm flipH="1">
            <a:off x="6822360" y="4728960"/>
            <a:ext cx="475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9" name=""/>
          <p:cNvSpPr/>
          <p:nvPr/>
        </p:nvSpPr>
        <p:spPr>
          <a:xfrm flipH="1" flipV="1">
            <a:off x="6798240" y="472428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0" name=""/>
          <p:cNvSpPr/>
          <p:nvPr/>
        </p:nvSpPr>
        <p:spPr>
          <a:xfrm flipH="1">
            <a:off x="6746040" y="4724280"/>
            <a:ext cx="52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1" name=""/>
          <p:cNvSpPr/>
          <p:nvPr/>
        </p:nvSpPr>
        <p:spPr>
          <a:xfrm flipH="1" flipV="1">
            <a:off x="6722280" y="471924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2" name=""/>
          <p:cNvSpPr/>
          <p:nvPr/>
        </p:nvSpPr>
        <p:spPr>
          <a:xfrm flipH="1" flipV="1">
            <a:off x="6679080" y="4714560"/>
            <a:ext cx="432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3" name=""/>
          <p:cNvSpPr/>
          <p:nvPr/>
        </p:nvSpPr>
        <p:spPr>
          <a:xfrm flipH="1">
            <a:off x="6655320" y="47145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4" name=""/>
          <p:cNvSpPr/>
          <p:nvPr/>
        </p:nvSpPr>
        <p:spPr>
          <a:xfrm flipH="1">
            <a:off x="6631560" y="47145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5" name=""/>
          <p:cNvSpPr/>
          <p:nvPr/>
        </p:nvSpPr>
        <p:spPr>
          <a:xfrm flipH="1">
            <a:off x="6559920" y="4719240"/>
            <a:ext cx="716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6" name="PlaceHolder 1"/>
          <p:cNvSpPr>
            <a:spLocks noGrp="1"/>
          </p:cNvSpPr>
          <p:nvPr>
            <p:ph type="sldNum" idx="4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3D0D1A-9D3E-4A31-AE2E-C6CCF2E169C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837" name="Google Shape;648;p67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588240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8" name="PlaceHolder 1"/>
          <p:cNvSpPr>
            <a:spLocks noGrp="1"/>
          </p:cNvSpPr>
          <p:nvPr>
            <p:ph type="sldNum" idx="4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5400B05-1C67-47BD-8116-9DE4FA7B09C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839" name="Google Shape;654;p68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596088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Очень важная информация!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1" name="PlaceHolder 2"/>
          <p:cNvSpPr>
            <a:spLocks noGrp="1"/>
          </p:cNvSpPr>
          <p:nvPr>
            <p:ph type="sldNum" idx="4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537148A-887F-4E44-B7BD-3EC970B13714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Как посчитать размер карты активации после свертки?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3" name="PlaceHolder 2"/>
          <p:cNvSpPr>
            <a:spLocks noGrp="1"/>
          </p:cNvSpPr>
          <p:nvPr>
            <p:ph type="sldNum" idx="4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61AE1CE-0394-42E3-AC36-D5BCD3171D2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1844" name="Google Shape;667;p70"/>
          <p:cNvSpPr/>
          <p:nvPr/>
        </p:nvSpPr>
        <p:spPr>
          <a:xfrm>
            <a:off x="771480" y="1391400"/>
            <a:ext cx="4800240" cy="10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Довольно важно понимать, какой будет размер карты активации (высота / ширина) после применения свертки. Для этого есть простая формула: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845" name="Google Shape;668;p70" descr="H_{out} = \frac{(H_{in} - K + 2P)}{S }+ 1"/>
          <p:cNvPicPr/>
          <p:nvPr/>
        </p:nvPicPr>
        <p:blipFill>
          <a:blip r:embed="rId1"/>
          <a:stretch/>
        </p:blipFill>
        <p:spPr>
          <a:xfrm>
            <a:off x="850680" y="2514600"/>
            <a:ext cx="4259520" cy="739800"/>
          </a:xfrm>
          <a:prstGeom prst="rect">
            <a:avLst/>
          </a:prstGeom>
          <a:ln w="28575">
            <a:solidFill>
              <a:srgbClr val="76a5af"/>
            </a:solidFill>
            <a:round/>
          </a:ln>
        </p:spPr>
      </p:pic>
      <p:pic>
        <p:nvPicPr>
          <p:cNvPr id="11846" name="Google Shape;669;p70" descr="W_{out} = \frac{(W_{in} - K + 2P)}{S }+ 1"/>
          <p:cNvPicPr/>
          <p:nvPr/>
        </p:nvPicPr>
        <p:blipFill>
          <a:blip r:embed="rId2"/>
          <a:stretch/>
        </p:blipFill>
        <p:spPr>
          <a:xfrm>
            <a:off x="850680" y="3627360"/>
            <a:ext cx="4353480" cy="739800"/>
          </a:xfrm>
          <a:prstGeom prst="rect">
            <a:avLst/>
          </a:prstGeom>
          <a:ln w="28575">
            <a:solidFill>
              <a:srgbClr val="d5a6bd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7" name="PlaceHolder 1"/>
          <p:cNvSpPr>
            <a:spLocks noGrp="1"/>
          </p:cNvSpPr>
          <p:nvPr>
            <p:ph type="sldNum" idx="5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A902328-4AB5-4934-81E5-D09E631780A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1848" name="Google Shape;675;p71" descr=""/>
          <p:cNvPicPr/>
          <p:nvPr/>
        </p:nvPicPr>
        <p:blipFill>
          <a:blip r:embed="rId1"/>
          <a:stretch/>
        </p:blipFill>
        <p:spPr>
          <a:xfrm>
            <a:off x="2580120" y="577440"/>
            <a:ext cx="3983400" cy="3988080"/>
          </a:xfrm>
          <a:prstGeom prst="rect">
            <a:avLst/>
          </a:prstGeom>
          <a:ln w="0">
            <a:noFill/>
          </a:ln>
        </p:spPr>
      </p:pic>
      <p:sp>
        <p:nvSpPr>
          <p:cNvPr id="11849" name="Google Shape;676;p71"/>
          <p:cNvSpPr/>
          <p:nvPr/>
        </p:nvSpPr>
        <p:spPr>
          <a:xfrm rot="17280000">
            <a:off x="3255480" y="1980000"/>
            <a:ext cx="20304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fffffe"/>
                </a:solidFill>
                <a:latin typeface="Lobster"/>
                <a:ea typeface="Lobster"/>
              </a:rPr>
              <a:t>ПАРА ПО МЛ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ImageNet Timeline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3FE5E88-D620-478E-BA6E-49B6A79E241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10" name="Google Shape;161;p29" descr=""/>
          <p:cNvPicPr/>
          <p:nvPr/>
        </p:nvPicPr>
        <p:blipFill>
          <a:blip r:embed="rId1"/>
          <a:stretch/>
        </p:blipFill>
        <p:spPr>
          <a:xfrm>
            <a:off x="1430640" y="1044000"/>
            <a:ext cx="5568840" cy="3924360"/>
          </a:xfrm>
          <a:prstGeom prst="rect">
            <a:avLst/>
          </a:prstGeom>
          <a:ln w="0">
            <a:noFill/>
          </a:ln>
        </p:spPr>
      </p:pic>
      <p:sp>
        <p:nvSpPr>
          <p:cNvPr id="311" name="Google Shape;162;p29"/>
          <p:cNvSpPr/>
          <p:nvPr/>
        </p:nvSpPr>
        <p:spPr>
          <a:xfrm>
            <a:off x="3030840" y="2206080"/>
            <a:ext cx="3828240" cy="2387520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Google Shape;163;p29"/>
          <p:cNvSpPr/>
          <p:nvPr/>
        </p:nvSpPr>
        <p:spPr>
          <a:xfrm>
            <a:off x="3673080" y="1547640"/>
            <a:ext cx="4110480" cy="18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До 2012 года в обработке картинок использовались НЕ нейронные подходы.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Подходы, основанные на нейросетях, существовали, но считались неспособными превзойти классические алгоритмы.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HOG (Histogram of Oriented Gradients)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39744D5-D80E-4C95-97E9-DA07916AD38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15" name="Google Shape;170;p30" descr=""/>
          <p:cNvPicPr/>
          <p:nvPr/>
        </p:nvPicPr>
        <p:blipFill>
          <a:blip r:embed="rId1"/>
          <a:stretch/>
        </p:blipFill>
        <p:spPr>
          <a:xfrm>
            <a:off x="3543840" y="1874160"/>
            <a:ext cx="1638360" cy="1190880"/>
          </a:xfrm>
          <a:prstGeom prst="rect">
            <a:avLst/>
          </a:prstGeom>
          <a:ln w="0">
            <a:noFill/>
          </a:ln>
        </p:spPr>
      </p:pic>
      <p:sp>
        <p:nvSpPr>
          <p:cNvPr id="316" name="Google Shape;171;p30"/>
          <p:cNvSpPr/>
          <p:nvPr/>
        </p:nvSpPr>
        <p:spPr>
          <a:xfrm>
            <a:off x="656280" y="3287880"/>
            <a:ext cx="3915720" cy="11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Градиенты для выделенного пикселя: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по OY: 68-56 = 8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по OX: 89-78 = 11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7" name="Google Shape;172;p30"/>
          <p:cNvSpPr/>
          <p:nvPr/>
        </p:nvSpPr>
        <p:spPr>
          <a:xfrm>
            <a:off x="4443480" y="2222640"/>
            <a:ext cx="360" cy="49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c27ba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Google Shape;173;p30" descr=""/>
          <p:cNvPicPr/>
          <p:nvPr/>
        </p:nvPicPr>
        <p:blipFill>
          <a:blip r:embed="rId2"/>
          <a:stretch/>
        </p:blipFill>
        <p:spPr>
          <a:xfrm>
            <a:off x="6090120" y="1370880"/>
            <a:ext cx="2259720" cy="2821680"/>
          </a:xfrm>
          <a:prstGeom prst="rect">
            <a:avLst/>
          </a:prstGeom>
          <a:ln w="0">
            <a:noFill/>
          </a:ln>
        </p:spPr>
      </p:pic>
      <p:sp>
        <p:nvSpPr>
          <p:cNvPr id="319" name="Google Shape;174;p30"/>
          <p:cNvSpPr/>
          <p:nvPr/>
        </p:nvSpPr>
        <p:spPr>
          <a:xfrm rot="10800000">
            <a:off x="4023000" y="2552400"/>
            <a:ext cx="725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c27ba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Google Shape;175;p30"/>
          <p:cNvSpPr/>
          <p:nvPr/>
        </p:nvSpPr>
        <p:spPr>
          <a:xfrm>
            <a:off x="6211800" y="2255400"/>
            <a:ext cx="378360" cy="409680"/>
          </a:xfrm>
          <a:prstGeom prst="rect">
            <a:avLst/>
          </a:prstGeom>
          <a:noFill/>
          <a:ln w="28575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Google Shape;176;p30"/>
          <p:cNvSpPr/>
          <p:nvPr/>
        </p:nvSpPr>
        <p:spPr>
          <a:xfrm flipH="1" rot="10800000">
            <a:off x="4476600" y="2458800"/>
            <a:ext cx="1735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c27ba0"/>
            </a:solidFill>
            <a:round/>
            <a:headEnd len="sm" type="triangle" w="sm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HOG (Histogram of Oriented Gradients)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78E95CB-483C-48D2-8350-8044051D942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24" name="Google Shape;183;p31" descr=""/>
          <p:cNvPicPr/>
          <p:nvPr/>
        </p:nvPicPr>
        <p:blipFill>
          <a:blip r:embed="rId1"/>
          <a:stretch/>
        </p:blipFill>
        <p:spPr>
          <a:xfrm>
            <a:off x="3543840" y="1874160"/>
            <a:ext cx="1638360" cy="1190880"/>
          </a:xfrm>
          <a:prstGeom prst="rect">
            <a:avLst/>
          </a:prstGeom>
          <a:ln w="0">
            <a:noFill/>
          </a:ln>
        </p:spPr>
      </p:pic>
      <p:sp>
        <p:nvSpPr>
          <p:cNvPr id="325" name="Google Shape;184;p31"/>
          <p:cNvSpPr/>
          <p:nvPr/>
        </p:nvSpPr>
        <p:spPr>
          <a:xfrm>
            <a:off x="642960" y="3123000"/>
            <a:ext cx="4407840" cy="137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Градиенты будут отличаться для пикселей, находящихся на границе изображения и внутри объектов.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Далее на полученных фичах обучим классификатор изображений (например, логистическая регрессия).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326" name="Google Shape;185;p31"/>
          <p:cNvSpPr/>
          <p:nvPr/>
        </p:nvSpPr>
        <p:spPr>
          <a:xfrm>
            <a:off x="4443480" y="2222640"/>
            <a:ext cx="360" cy="49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c27ba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7" name="Google Shape;186;p31" descr=""/>
          <p:cNvPicPr/>
          <p:nvPr/>
        </p:nvPicPr>
        <p:blipFill>
          <a:blip r:embed="rId2"/>
          <a:stretch/>
        </p:blipFill>
        <p:spPr>
          <a:xfrm>
            <a:off x="6090120" y="1370880"/>
            <a:ext cx="2259720" cy="2821680"/>
          </a:xfrm>
          <a:prstGeom prst="rect">
            <a:avLst/>
          </a:prstGeom>
          <a:ln w="0">
            <a:noFill/>
          </a:ln>
        </p:spPr>
      </p:pic>
      <p:sp>
        <p:nvSpPr>
          <p:cNvPr id="328" name="Google Shape;187;p31"/>
          <p:cNvSpPr/>
          <p:nvPr/>
        </p:nvSpPr>
        <p:spPr>
          <a:xfrm rot="10800000">
            <a:off x="4023000" y="2552400"/>
            <a:ext cx="725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c27ba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Google Shape;188;p31"/>
          <p:cNvSpPr/>
          <p:nvPr/>
        </p:nvSpPr>
        <p:spPr>
          <a:xfrm>
            <a:off x="6211800" y="2255400"/>
            <a:ext cx="378360" cy="409680"/>
          </a:xfrm>
          <a:prstGeom prst="rect">
            <a:avLst/>
          </a:prstGeom>
          <a:noFill/>
          <a:ln w="28575">
            <a:solidFill>
              <a:srgbClr val="c27b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Google Shape;189;p31"/>
          <p:cNvSpPr/>
          <p:nvPr/>
        </p:nvSpPr>
        <p:spPr>
          <a:xfrm flipH="1" rot="10800000">
            <a:off x="4476600" y="2458800"/>
            <a:ext cx="1735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c27ba0"/>
            </a:solidFill>
            <a:round/>
            <a:headEnd len="sm" type="triangle" w="sm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ImageNet Timeline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9A5714-226A-4D6C-9B07-8885E44A343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3" name="Google Shape;196;p32" descr=""/>
          <p:cNvPicPr/>
          <p:nvPr/>
        </p:nvPicPr>
        <p:blipFill>
          <a:blip r:embed="rId1"/>
          <a:stretch/>
        </p:blipFill>
        <p:spPr>
          <a:xfrm>
            <a:off x="1410840" y="1017720"/>
            <a:ext cx="5568840" cy="3924360"/>
          </a:xfrm>
          <a:prstGeom prst="rect">
            <a:avLst/>
          </a:prstGeom>
          <a:ln w="0">
            <a:noFill/>
          </a:ln>
        </p:spPr>
      </p:pic>
      <p:sp>
        <p:nvSpPr>
          <p:cNvPr id="334" name="Google Shape;197;p32"/>
          <p:cNvSpPr/>
          <p:nvPr/>
        </p:nvSpPr>
        <p:spPr>
          <a:xfrm>
            <a:off x="3977640" y="2668680"/>
            <a:ext cx="3049920" cy="51516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Google Shape;198;p32"/>
          <p:cNvSpPr/>
          <p:nvPr/>
        </p:nvSpPr>
        <p:spPr>
          <a:xfrm>
            <a:off x="4093200" y="1223280"/>
            <a:ext cx="37126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Первая успешная архитектура сверточной нейронной сети — AlexNet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AlexNet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A37346E-F01B-4F88-9103-0DABCC5B3D3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338" name="Google Shape;205;p33" descr=""/>
          <p:cNvPicPr/>
          <p:nvPr/>
        </p:nvPicPr>
        <p:blipFill>
          <a:blip r:embed="rId1"/>
          <a:stretch/>
        </p:blipFill>
        <p:spPr>
          <a:xfrm>
            <a:off x="1332720" y="2244240"/>
            <a:ext cx="6477840" cy="2175840"/>
          </a:xfrm>
          <a:prstGeom prst="rect">
            <a:avLst/>
          </a:prstGeom>
          <a:ln w="0">
            <a:noFill/>
          </a:ln>
        </p:spPr>
      </p:pic>
      <p:sp>
        <p:nvSpPr>
          <p:cNvPr id="339" name="Google Shape;206;p33"/>
          <p:cNvSpPr/>
          <p:nvPr/>
        </p:nvSpPr>
        <p:spPr>
          <a:xfrm rot="16200000">
            <a:off x="3966480" y="-135360"/>
            <a:ext cx="168120" cy="419652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Google Shape;207;p33"/>
          <p:cNvSpPr/>
          <p:nvPr/>
        </p:nvSpPr>
        <p:spPr>
          <a:xfrm>
            <a:off x="3186720" y="1523160"/>
            <a:ext cx="209268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Conv + pool + ReLU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1" name="Google Shape;208;p33"/>
          <p:cNvSpPr/>
          <p:nvPr/>
        </p:nvSpPr>
        <p:spPr>
          <a:xfrm rot="16200000">
            <a:off x="6867000" y="1160640"/>
            <a:ext cx="168120" cy="160344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Google Shape;209;p33"/>
          <p:cNvSpPr/>
          <p:nvPr/>
        </p:nvSpPr>
        <p:spPr>
          <a:xfrm>
            <a:off x="92520" y="4749840"/>
            <a:ext cx="757800" cy="26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Raleway"/>
                <a:ea typeface="Raleway"/>
                <a:hlinkClick r:id="rId2"/>
              </a:rPr>
              <a:t>статья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3" name="Google Shape;210;p33"/>
          <p:cNvSpPr/>
          <p:nvPr/>
        </p:nvSpPr>
        <p:spPr>
          <a:xfrm>
            <a:off x="6320160" y="1523160"/>
            <a:ext cx="234252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aleway"/>
                <a:ea typeface="Raleway"/>
              </a:rPr>
              <a:t>Linear + ReLU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7966440" y="32904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"/>
          <p:cNvSpPr/>
          <p:nvPr/>
        </p:nvSpPr>
        <p:spPr>
          <a:xfrm flipV="1">
            <a:off x="7971120" y="324000"/>
            <a:ext cx="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7971120" y="32400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 flipV="1">
            <a:off x="7975800" y="319320"/>
            <a:ext cx="504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"/>
          <p:cNvSpPr/>
          <p:nvPr/>
        </p:nvSpPr>
        <p:spPr>
          <a:xfrm>
            <a:off x="7980840" y="31932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7985520" y="31932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>
            <a:off x="7990200" y="3193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7994880" y="324000"/>
            <a:ext cx="504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>
            <a:off x="7999920" y="32904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>
            <a:off x="7999920" y="3337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8004600" y="33840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8004600" y="343080"/>
            <a:ext cx="4680" cy="504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8009280" y="3481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"/>
          <p:cNvSpPr/>
          <p:nvPr/>
        </p:nvSpPr>
        <p:spPr>
          <a:xfrm>
            <a:off x="8019000" y="35748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 flipV="1">
            <a:off x="8023680" y="352800"/>
            <a:ext cx="1440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 flipV="1">
            <a:off x="8038080" y="34812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 flipV="1">
            <a:off x="8038080" y="3384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"/>
          <p:cNvSpPr/>
          <p:nvPr/>
        </p:nvSpPr>
        <p:spPr>
          <a:xfrm flipV="1">
            <a:off x="8042760" y="33372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 flipV="1">
            <a:off x="8047440" y="324000"/>
            <a:ext cx="46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"/>
          <p:cNvSpPr/>
          <p:nvPr/>
        </p:nvSpPr>
        <p:spPr>
          <a:xfrm flipV="1">
            <a:off x="8052120" y="300240"/>
            <a:ext cx="14400" cy="237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 flipV="1">
            <a:off x="8066520" y="29556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 flipV="1">
            <a:off x="8066520" y="286200"/>
            <a:ext cx="468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 flipV="1">
            <a:off x="8071200" y="27648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 flipV="1">
            <a:off x="8080920" y="271800"/>
            <a:ext cx="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>
            <a:off x="8080920" y="27180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>
            <a:off x="8085600" y="27180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8090280" y="271800"/>
            <a:ext cx="504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>
            <a:off x="8095320" y="27180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>
            <a:off x="8100000" y="276480"/>
            <a:ext cx="936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8109360" y="28620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"/>
          <p:cNvSpPr/>
          <p:nvPr/>
        </p:nvSpPr>
        <p:spPr>
          <a:xfrm>
            <a:off x="8119080" y="295560"/>
            <a:ext cx="936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>
            <a:off x="8128440" y="30024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/>
          <p:nvPr/>
        </p:nvSpPr>
        <p:spPr>
          <a:xfrm>
            <a:off x="8138160" y="309960"/>
            <a:ext cx="468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8142840" y="30996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 flipV="1">
            <a:off x="8147520" y="30996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"/>
          <p:cNvSpPr/>
          <p:nvPr/>
        </p:nvSpPr>
        <p:spPr>
          <a:xfrm flipV="1">
            <a:off x="8152200" y="300240"/>
            <a:ext cx="972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"/>
          <p:cNvSpPr/>
          <p:nvPr/>
        </p:nvSpPr>
        <p:spPr>
          <a:xfrm flipV="1">
            <a:off x="8161920" y="295560"/>
            <a:ext cx="4680" cy="46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 flipV="1">
            <a:off x="8166600" y="276480"/>
            <a:ext cx="23760" cy="1908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"/>
          <p:cNvSpPr/>
          <p:nvPr/>
        </p:nvSpPr>
        <p:spPr>
          <a:xfrm flipV="1">
            <a:off x="8190360" y="267120"/>
            <a:ext cx="9720" cy="936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/>
          <p:nvPr/>
        </p:nvSpPr>
        <p:spPr>
          <a:xfrm flipV="1">
            <a:off x="8200080" y="257400"/>
            <a:ext cx="19080" cy="972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"/>
          <p:cNvSpPr/>
          <p:nvPr/>
        </p:nvSpPr>
        <p:spPr>
          <a:xfrm>
            <a:off x="8219160" y="257400"/>
            <a:ext cx="2376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"/>
          <p:cNvSpPr/>
          <p:nvPr/>
        </p:nvSpPr>
        <p:spPr>
          <a:xfrm>
            <a:off x="8242920" y="257400"/>
            <a:ext cx="14400" cy="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"/>
          <p:cNvSpPr/>
          <p:nvPr/>
        </p:nvSpPr>
        <p:spPr>
          <a:xfrm>
            <a:off x="8257320" y="257400"/>
            <a:ext cx="33480" cy="14400"/>
          </a:xfrm>
          <a:prstGeom prst="line">
            <a:avLst/>
          </a:prstGeom>
          <a:ln w="5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"/>
          <p:cNvSpPr/>
          <p:nvPr/>
        </p:nvSpPr>
        <p:spPr>
          <a:xfrm>
            <a:off x="8147520" y="529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"/>
          <p:cNvSpPr/>
          <p:nvPr/>
        </p:nvSpPr>
        <p:spPr>
          <a:xfrm>
            <a:off x="8152200" y="533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"/>
          <p:cNvSpPr/>
          <p:nvPr/>
        </p:nvSpPr>
        <p:spPr>
          <a:xfrm>
            <a:off x="8157240" y="53856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"/>
          <p:cNvSpPr/>
          <p:nvPr/>
        </p:nvSpPr>
        <p:spPr>
          <a:xfrm>
            <a:off x="8171280" y="5482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"/>
          <p:cNvSpPr/>
          <p:nvPr/>
        </p:nvSpPr>
        <p:spPr>
          <a:xfrm>
            <a:off x="8176320" y="552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"/>
          <p:cNvSpPr/>
          <p:nvPr/>
        </p:nvSpPr>
        <p:spPr>
          <a:xfrm>
            <a:off x="8176320" y="5576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8185680" y="562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"/>
          <p:cNvSpPr/>
          <p:nvPr/>
        </p:nvSpPr>
        <p:spPr>
          <a:xfrm>
            <a:off x="8190360" y="567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"/>
          <p:cNvSpPr/>
          <p:nvPr/>
        </p:nvSpPr>
        <p:spPr>
          <a:xfrm>
            <a:off x="8200080" y="572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 flipV="1">
            <a:off x="8204760" y="56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 flipV="1">
            <a:off x="8209440" y="5626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"/>
          <p:cNvSpPr/>
          <p:nvPr/>
        </p:nvSpPr>
        <p:spPr>
          <a:xfrm flipV="1">
            <a:off x="8214480" y="5436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 flipV="1">
            <a:off x="8219160" y="533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V="1">
            <a:off x="8223840" y="5101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 flipV="1">
            <a:off x="8228520" y="491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"/>
          <p:cNvSpPr/>
          <p:nvPr/>
        </p:nvSpPr>
        <p:spPr>
          <a:xfrm flipV="1">
            <a:off x="8228520" y="486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 flipV="1">
            <a:off x="8233560" y="471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"/>
          <p:cNvSpPr/>
          <p:nvPr/>
        </p:nvSpPr>
        <p:spPr>
          <a:xfrm flipV="1">
            <a:off x="8233560" y="4622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"/>
          <p:cNvSpPr/>
          <p:nvPr/>
        </p:nvSpPr>
        <p:spPr>
          <a:xfrm flipV="1">
            <a:off x="8238240" y="457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"/>
          <p:cNvSpPr/>
          <p:nvPr/>
        </p:nvSpPr>
        <p:spPr>
          <a:xfrm>
            <a:off x="8247600" y="457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"/>
          <p:cNvSpPr/>
          <p:nvPr/>
        </p:nvSpPr>
        <p:spPr>
          <a:xfrm>
            <a:off x="8252640" y="457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"/>
          <p:cNvSpPr/>
          <p:nvPr/>
        </p:nvSpPr>
        <p:spPr>
          <a:xfrm>
            <a:off x="8257320" y="46224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"/>
          <p:cNvSpPr/>
          <p:nvPr/>
        </p:nvSpPr>
        <p:spPr>
          <a:xfrm>
            <a:off x="8266680" y="4719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/>
          <p:nvPr/>
        </p:nvSpPr>
        <p:spPr>
          <a:xfrm>
            <a:off x="8281080" y="4813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"/>
          <p:cNvSpPr/>
          <p:nvPr/>
        </p:nvSpPr>
        <p:spPr>
          <a:xfrm>
            <a:off x="8290800" y="4957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"/>
          <p:cNvSpPr/>
          <p:nvPr/>
        </p:nvSpPr>
        <p:spPr>
          <a:xfrm>
            <a:off x="8300160" y="5101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"/>
          <p:cNvSpPr/>
          <p:nvPr/>
        </p:nvSpPr>
        <p:spPr>
          <a:xfrm>
            <a:off x="8309520" y="524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"/>
          <p:cNvSpPr/>
          <p:nvPr/>
        </p:nvSpPr>
        <p:spPr>
          <a:xfrm>
            <a:off x="8314560" y="529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"/>
          <p:cNvSpPr/>
          <p:nvPr/>
        </p:nvSpPr>
        <p:spPr>
          <a:xfrm>
            <a:off x="8319240" y="538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"/>
          <p:cNvSpPr/>
          <p:nvPr/>
        </p:nvSpPr>
        <p:spPr>
          <a:xfrm flipV="1">
            <a:off x="8328600" y="52920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"/>
          <p:cNvSpPr/>
          <p:nvPr/>
        </p:nvSpPr>
        <p:spPr>
          <a:xfrm flipV="1">
            <a:off x="8338320" y="524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"/>
          <p:cNvSpPr/>
          <p:nvPr/>
        </p:nvSpPr>
        <p:spPr>
          <a:xfrm flipV="1">
            <a:off x="8343000" y="500400"/>
            <a:ext cx="190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"/>
          <p:cNvSpPr/>
          <p:nvPr/>
        </p:nvSpPr>
        <p:spPr>
          <a:xfrm flipV="1">
            <a:off x="8362080" y="4910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"/>
          <p:cNvSpPr/>
          <p:nvPr/>
        </p:nvSpPr>
        <p:spPr>
          <a:xfrm flipV="1">
            <a:off x="8371800" y="46224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"/>
          <p:cNvSpPr/>
          <p:nvPr/>
        </p:nvSpPr>
        <p:spPr>
          <a:xfrm flipV="1">
            <a:off x="8390880" y="4528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"/>
          <p:cNvSpPr/>
          <p:nvPr/>
        </p:nvSpPr>
        <p:spPr>
          <a:xfrm flipV="1">
            <a:off x="8400240" y="448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 flipV="1">
            <a:off x="8409960" y="4338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"/>
          <p:cNvSpPr/>
          <p:nvPr/>
        </p:nvSpPr>
        <p:spPr>
          <a:xfrm flipV="1">
            <a:off x="8424000" y="424440"/>
            <a:ext cx="24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"/>
          <p:cNvSpPr/>
          <p:nvPr/>
        </p:nvSpPr>
        <p:spPr>
          <a:xfrm flipV="1">
            <a:off x="8448120" y="4194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"/>
          <p:cNvSpPr/>
          <p:nvPr/>
        </p:nvSpPr>
        <p:spPr>
          <a:xfrm>
            <a:off x="8457480" y="419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8471880" y="41940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>
            <a:off x="8485920" y="424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 flipV="1">
            <a:off x="8490960" y="41940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flipV="1">
            <a:off x="8505000" y="400320"/>
            <a:ext cx="334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>
            <a:off x="6135840" y="154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6135840" y="1554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"/>
          <p:cNvSpPr/>
          <p:nvPr/>
        </p:nvSpPr>
        <p:spPr>
          <a:xfrm>
            <a:off x="6140520" y="1558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6140520" y="156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"/>
          <p:cNvSpPr/>
          <p:nvPr/>
        </p:nvSpPr>
        <p:spPr>
          <a:xfrm>
            <a:off x="6140520" y="1573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"/>
          <p:cNvSpPr/>
          <p:nvPr/>
        </p:nvSpPr>
        <p:spPr>
          <a:xfrm>
            <a:off x="6140520" y="1592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"/>
          <p:cNvSpPr/>
          <p:nvPr/>
        </p:nvSpPr>
        <p:spPr>
          <a:xfrm>
            <a:off x="6140520" y="1596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"/>
          <p:cNvSpPr/>
          <p:nvPr/>
        </p:nvSpPr>
        <p:spPr>
          <a:xfrm>
            <a:off x="6140520" y="16016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"/>
          <p:cNvSpPr/>
          <p:nvPr/>
        </p:nvSpPr>
        <p:spPr>
          <a:xfrm>
            <a:off x="6145200" y="161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"/>
          <p:cNvSpPr/>
          <p:nvPr/>
        </p:nvSpPr>
        <p:spPr>
          <a:xfrm>
            <a:off x="6145200" y="16160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"/>
          <p:cNvSpPr/>
          <p:nvPr/>
        </p:nvSpPr>
        <p:spPr>
          <a:xfrm>
            <a:off x="6145200" y="1630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"/>
          <p:cNvSpPr/>
          <p:nvPr/>
        </p:nvSpPr>
        <p:spPr>
          <a:xfrm>
            <a:off x="6145200" y="1635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/>
          <p:nvPr/>
        </p:nvSpPr>
        <p:spPr>
          <a:xfrm>
            <a:off x="6145200" y="1649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"/>
          <p:cNvSpPr/>
          <p:nvPr/>
        </p:nvSpPr>
        <p:spPr>
          <a:xfrm>
            <a:off x="6145200" y="1654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"/>
          <p:cNvSpPr/>
          <p:nvPr/>
        </p:nvSpPr>
        <p:spPr>
          <a:xfrm>
            <a:off x="6149880" y="1663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"/>
          <p:cNvSpPr/>
          <p:nvPr/>
        </p:nvSpPr>
        <p:spPr>
          <a:xfrm>
            <a:off x="6149880" y="1668600"/>
            <a:ext cx="504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"/>
          <p:cNvSpPr/>
          <p:nvPr/>
        </p:nvSpPr>
        <p:spPr>
          <a:xfrm>
            <a:off x="6154920" y="1706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"/>
          <p:cNvSpPr/>
          <p:nvPr/>
        </p:nvSpPr>
        <p:spPr>
          <a:xfrm>
            <a:off x="6159600" y="1716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/>
          <p:nvPr/>
        </p:nvSpPr>
        <p:spPr>
          <a:xfrm>
            <a:off x="6159600" y="17258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>
            <a:off x="6164280" y="1739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/>
          <p:nvPr/>
        </p:nvSpPr>
        <p:spPr>
          <a:xfrm>
            <a:off x="6168960" y="1754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"/>
          <p:cNvSpPr/>
          <p:nvPr/>
        </p:nvSpPr>
        <p:spPr>
          <a:xfrm>
            <a:off x="6168960" y="17636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"/>
          <p:cNvSpPr/>
          <p:nvPr/>
        </p:nvSpPr>
        <p:spPr>
          <a:xfrm>
            <a:off x="6178680" y="1782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"/>
          <p:cNvSpPr/>
          <p:nvPr/>
        </p:nvSpPr>
        <p:spPr>
          <a:xfrm>
            <a:off x="6178680" y="17924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"/>
          <p:cNvSpPr/>
          <p:nvPr/>
        </p:nvSpPr>
        <p:spPr>
          <a:xfrm>
            <a:off x="6183360" y="18068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>
            <a:off x="6188040" y="1820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"/>
          <p:cNvSpPr/>
          <p:nvPr/>
        </p:nvSpPr>
        <p:spPr>
          <a:xfrm>
            <a:off x="6188040" y="1830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"/>
          <p:cNvSpPr/>
          <p:nvPr/>
        </p:nvSpPr>
        <p:spPr>
          <a:xfrm>
            <a:off x="6193080" y="183528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"/>
          <p:cNvSpPr/>
          <p:nvPr/>
        </p:nvSpPr>
        <p:spPr>
          <a:xfrm>
            <a:off x="6197760" y="1868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"/>
          <p:cNvSpPr/>
          <p:nvPr/>
        </p:nvSpPr>
        <p:spPr>
          <a:xfrm>
            <a:off x="6197760" y="18781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"/>
          <p:cNvSpPr/>
          <p:nvPr/>
        </p:nvSpPr>
        <p:spPr>
          <a:xfrm>
            <a:off x="6197760" y="18831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>
            <a:off x="6202440" y="1906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>
            <a:off x="6202440" y="19162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>
            <a:off x="6202440" y="1930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6202440" y="1935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"/>
          <p:cNvSpPr/>
          <p:nvPr/>
        </p:nvSpPr>
        <p:spPr>
          <a:xfrm>
            <a:off x="6207120" y="1949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6207120" y="19544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6207120" y="1968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6212160" y="1973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"/>
          <p:cNvSpPr/>
          <p:nvPr/>
        </p:nvSpPr>
        <p:spPr>
          <a:xfrm>
            <a:off x="6212160" y="1978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"/>
          <p:cNvSpPr/>
          <p:nvPr/>
        </p:nvSpPr>
        <p:spPr>
          <a:xfrm>
            <a:off x="6212160" y="19926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"/>
          <p:cNvSpPr/>
          <p:nvPr/>
        </p:nvSpPr>
        <p:spPr>
          <a:xfrm>
            <a:off x="6212160" y="2007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6212160" y="2016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"/>
          <p:cNvSpPr/>
          <p:nvPr/>
        </p:nvSpPr>
        <p:spPr>
          <a:xfrm>
            <a:off x="6212160" y="2021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"/>
          <p:cNvSpPr/>
          <p:nvPr/>
        </p:nvSpPr>
        <p:spPr>
          <a:xfrm>
            <a:off x="6212160" y="2030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"/>
          <p:cNvSpPr/>
          <p:nvPr/>
        </p:nvSpPr>
        <p:spPr>
          <a:xfrm>
            <a:off x="6212160" y="20354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>
            <a:off x="6212160" y="20545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"/>
          <p:cNvSpPr/>
          <p:nvPr/>
        </p:nvSpPr>
        <p:spPr>
          <a:xfrm>
            <a:off x="6212160" y="2073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"/>
          <p:cNvSpPr/>
          <p:nvPr/>
        </p:nvSpPr>
        <p:spPr>
          <a:xfrm>
            <a:off x="6216840" y="2078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>
            <a:off x="6216840" y="2088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"/>
          <p:cNvSpPr/>
          <p:nvPr/>
        </p:nvSpPr>
        <p:spPr>
          <a:xfrm>
            <a:off x="6216840" y="2102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"/>
          <p:cNvSpPr/>
          <p:nvPr/>
        </p:nvSpPr>
        <p:spPr>
          <a:xfrm>
            <a:off x="6216840" y="21117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"/>
          <p:cNvSpPr/>
          <p:nvPr/>
        </p:nvSpPr>
        <p:spPr>
          <a:xfrm>
            <a:off x="6221520" y="2140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"/>
          <p:cNvSpPr/>
          <p:nvPr/>
        </p:nvSpPr>
        <p:spPr>
          <a:xfrm>
            <a:off x="6221520" y="21499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"/>
          <p:cNvSpPr/>
          <p:nvPr/>
        </p:nvSpPr>
        <p:spPr>
          <a:xfrm>
            <a:off x="6226200" y="21736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"/>
          <p:cNvSpPr/>
          <p:nvPr/>
        </p:nvSpPr>
        <p:spPr>
          <a:xfrm>
            <a:off x="6226200" y="220716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"/>
          <p:cNvSpPr/>
          <p:nvPr/>
        </p:nvSpPr>
        <p:spPr>
          <a:xfrm>
            <a:off x="6231240" y="2230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"/>
          <p:cNvSpPr/>
          <p:nvPr/>
        </p:nvSpPr>
        <p:spPr>
          <a:xfrm>
            <a:off x="6231240" y="2245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"/>
          <p:cNvSpPr/>
          <p:nvPr/>
        </p:nvSpPr>
        <p:spPr>
          <a:xfrm>
            <a:off x="6231240" y="2254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"/>
          <p:cNvSpPr/>
          <p:nvPr/>
        </p:nvSpPr>
        <p:spPr>
          <a:xfrm>
            <a:off x="6231240" y="2269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"/>
          <p:cNvSpPr/>
          <p:nvPr/>
        </p:nvSpPr>
        <p:spPr>
          <a:xfrm>
            <a:off x="6231240" y="22788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"/>
          <p:cNvSpPr/>
          <p:nvPr/>
        </p:nvSpPr>
        <p:spPr>
          <a:xfrm>
            <a:off x="6235920" y="23025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"/>
          <p:cNvSpPr/>
          <p:nvPr/>
        </p:nvSpPr>
        <p:spPr>
          <a:xfrm>
            <a:off x="6240600" y="23216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>
            <a:off x="6240600" y="23310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"/>
          <p:cNvSpPr/>
          <p:nvPr/>
        </p:nvSpPr>
        <p:spPr>
          <a:xfrm>
            <a:off x="6240600" y="235476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>
            <a:off x="6245280" y="237888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6245280" y="2392920"/>
            <a:ext cx="504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"/>
          <p:cNvSpPr/>
          <p:nvPr/>
        </p:nvSpPr>
        <p:spPr>
          <a:xfrm>
            <a:off x="6250320" y="241704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"/>
          <p:cNvSpPr/>
          <p:nvPr/>
        </p:nvSpPr>
        <p:spPr>
          <a:xfrm>
            <a:off x="6250320" y="2445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"/>
          <p:cNvSpPr/>
          <p:nvPr/>
        </p:nvSpPr>
        <p:spPr>
          <a:xfrm>
            <a:off x="6250320" y="24598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>
            <a:off x="6255000" y="2483640"/>
            <a:ext cx="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"/>
          <p:cNvSpPr/>
          <p:nvPr/>
        </p:nvSpPr>
        <p:spPr>
          <a:xfrm>
            <a:off x="6255000" y="25362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>
            <a:off x="6255000" y="254556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>
            <a:off x="6255000" y="256932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6259680" y="259344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>
            <a:off x="6259680" y="2626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>
            <a:off x="6264360" y="263628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>
            <a:off x="6264360" y="26694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"/>
          <p:cNvSpPr/>
          <p:nvPr/>
        </p:nvSpPr>
        <p:spPr>
          <a:xfrm>
            <a:off x="6269040" y="26838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>
            <a:off x="6269040" y="2707560"/>
            <a:ext cx="504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6274080" y="2741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/>
          <p:nvPr/>
        </p:nvSpPr>
        <p:spPr>
          <a:xfrm>
            <a:off x="6274080" y="2750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/>
          <p:nvPr/>
        </p:nvSpPr>
        <p:spPr>
          <a:xfrm>
            <a:off x="6274080" y="276012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>
            <a:off x="6278760" y="2788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>
            <a:off x="6278760" y="2798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6278760" y="2807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6278760" y="2817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"/>
          <p:cNvSpPr/>
          <p:nvPr/>
        </p:nvSpPr>
        <p:spPr>
          <a:xfrm>
            <a:off x="6283440" y="28267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"/>
          <p:cNvSpPr/>
          <p:nvPr/>
        </p:nvSpPr>
        <p:spPr>
          <a:xfrm>
            <a:off x="6283440" y="2845800"/>
            <a:ext cx="972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6293160" y="2898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"/>
          <p:cNvSpPr/>
          <p:nvPr/>
        </p:nvSpPr>
        <p:spPr>
          <a:xfrm>
            <a:off x="6293160" y="2912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>
            <a:off x="6293160" y="292212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6293160" y="2950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6293160" y="296028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"/>
          <p:cNvSpPr/>
          <p:nvPr/>
        </p:nvSpPr>
        <p:spPr>
          <a:xfrm>
            <a:off x="6297840" y="2989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/>
          <p:nvPr/>
        </p:nvSpPr>
        <p:spPr>
          <a:xfrm>
            <a:off x="6297840" y="2998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"/>
          <p:cNvSpPr/>
          <p:nvPr/>
        </p:nvSpPr>
        <p:spPr>
          <a:xfrm>
            <a:off x="6297840" y="30031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"/>
          <p:cNvSpPr/>
          <p:nvPr/>
        </p:nvSpPr>
        <p:spPr>
          <a:xfrm>
            <a:off x="6297840" y="3022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6297840" y="30272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"/>
          <p:cNvSpPr/>
          <p:nvPr/>
        </p:nvSpPr>
        <p:spPr>
          <a:xfrm>
            <a:off x="6302520" y="30366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"/>
          <p:cNvSpPr/>
          <p:nvPr/>
        </p:nvSpPr>
        <p:spPr>
          <a:xfrm>
            <a:off x="6302520" y="3060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"/>
          <p:cNvSpPr/>
          <p:nvPr/>
        </p:nvSpPr>
        <p:spPr>
          <a:xfrm>
            <a:off x="6302520" y="3070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"/>
          <p:cNvSpPr/>
          <p:nvPr/>
        </p:nvSpPr>
        <p:spPr>
          <a:xfrm>
            <a:off x="6302520" y="30794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6307200" y="30938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>
            <a:off x="6307200" y="31129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/>
          <p:nvPr/>
        </p:nvSpPr>
        <p:spPr>
          <a:xfrm>
            <a:off x="6312240" y="31222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"/>
          <p:cNvSpPr/>
          <p:nvPr/>
        </p:nvSpPr>
        <p:spPr>
          <a:xfrm>
            <a:off x="6312240" y="3141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"/>
          <p:cNvSpPr/>
          <p:nvPr/>
        </p:nvSpPr>
        <p:spPr>
          <a:xfrm>
            <a:off x="6312240" y="315108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>
            <a:off x="6316920" y="31795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"/>
          <p:cNvSpPr/>
          <p:nvPr/>
        </p:nvSpPr>
        <p:spPr>
          <a:xfrm>
            <a:off x="6316920" y="3189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6316920" y="31986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>
            <a:off x="6321600" y="3213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/>
          <p:nvPr/>
        </p:nvSpPr>
        <p:spPr>
          <a:xfrm>
            <a:off x="6321600" y="3232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>
            <a:off x="6321600" y="32414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>
            <a:off x="6321600" y="32605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>
            <a:off x="6321600" y="3279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>
            <a:off x="6321600" y="32893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>
            <a:off x="6326280" y="3308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>
            <a:off x="6326280" y="33177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6326280" y="33228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6326280" y="3332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6326280" y="3351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6326280" y="33559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"/>
          <p:cNvSpPr/>
          <p:nvPr/>
        </p:nvSpPr>
        <p:spPr>
          <a:xfrm>
            <a:off x="6326280" y="3375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"/>
          <p:cNvSpPr/>
          <p:nvPr/>
        </p:nvSpPr>
        <p:spPr>
          <a:xfrm>
            <a:off x="6326280" y="3389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"/>
          <p:cNvSpPr/>
          <p:nvPr/>
        </p:nvSpPr>
        <p:spPr>
          <a:xfrm>
            <a:off x="6326280" y="33987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"/>
          <p:cNvSpPr/>
          <p:nvPr/>
        </p:nvSpPr>
        <p:spPr>
          <a:xfrm>
            <a:off x="6326280" y="3417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"/>
          <p:cNvSpPr/>
          <p:nvPr/>
        </p:nvSpPr>
        <p:spPr>
          <a:xfrm>
            <a:off x="6326280" y="3427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"/>
          <p:cNvSpPr/>
          <p:nvPr/>
        </p:nvSpPr>
        <p:spPr>
          <a:xfrm>
            <a:off x="6326280" y="34419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"/>
          <p:cNvSpPr/>
          <p:nvPr/>
        </p:nvSpPr>
        <p:spPr>
          <a:xfrm>
            <a:off x="6326280" y="34610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"/>
          <p:cNvSpPr/>
          <p:nvPr/>
        </p:nvSpPr>
        <p:spPr>
          <a:xfrm>
            <a:off x="6326280" y="34750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"/>
          <p:cNvSpPr/>
          <p:nvPr/>
        </p:nvSpPr>
        <p:spPr>
          <a:xfrm flipH="1">
            <a:off x="6321600" y="34848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"/>
          <p:cNvSpPr/>
          <p:nvPr/>
        </p:nvSpPr>
        <p:spPr>
          <a:xfrm>
            <a:off x="6321600" y="3503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"/>
          <p:cNvSpPr/>
          <p:nvPr/>
        </p:nvSpPr>
        <p:spPr>
          <a:xfrm>
            <a:off x="6321600" y="3522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"/>
          <p:cNvSpPr/>
          <p:nvPr/>
        </p:nvSpPr>
        <p:spPr>
          <a:xfrm flipH="1">
            <a:off x="6316920" y="35276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"/>
          <p:cNvSpPr/>
          <p:nvPr/>
        </p:nvSpPr>
        <p:spPr>
          <a:xfrm>
            <a:off x="6316920" y="35467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"/>
          <p:cNvSpPr/>
          <p:nvPr/>
        </p:nvSpPr>
        <p:spPr>
          <a:xfrm>
            <a:off x="6316920" y="35611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"/>
          <p:cNvSpPr/>
          <p:nvPr/>
        </p:nvSpPr>
        <p:spPr>
          <a:xfrm flipH="1">
            <a:off x="6312240" y="35704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"/>
          <p:cNvSpPr/>
          <p:nvPr/>
        </p:nvSpPr>
        <p:spPr>
          <a:xfrm>
            <a:off x="6312240" y="3589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"/>
          <p:cNvSpPr/>
          <p:nvPr/>
        </p:nvSpPr>
        <p:spPr>
          <a:xfrm>
            <a:off x="6312240" y="35992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"/>
          <p:cNvSpPr/>
          <p:nvPr/>
        </p:nvSpPr>
        <p:spPr>
          <a:xfrm flipH="1">
            <a:off x="6307200" y="36183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"/>
          <p:cNvSpPr/>
          <p:nvPr/>
        </p:nvSpPr>
        <p:spPr>
          <a:xfrm>
            <a:off x="6307200" y="36374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/>
          <p:nvPr/>
        </p:nvSpPr>
        <p:spPr>
          <a:xfrm>
            <a:off x="6307200" y="36612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"/>
          <p:cNvSpPr/>
          <p:nvPr/>
        </p:nvSpPr>
        <p:spPr>
          <a:xfrm>
            <a:off x="6307200" y="36752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"/>
          <p:cNvSpPr/>
          <p:nvPr/>
        </p:nvSpPr>
        <p:spPr>
          <a:xfrm>
            <a:off x="6307200" y="369432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"/>
          <p:cNvSpPr/>
          <p:nvPr/>
        </p:nvSpPr>
        <p:spPr>
          <a:xfrm>
            <a:off x="6307200" y="37184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"/>
          <p:cNvSpPr/>
          <p:nvPr/>
        </p:nvSpPr>
        <p:spPr>
          <a:xfrm>
            <a:off x="6307200" y="3732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6307200" y="3751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"/>
          <p:cNvSpPr/>
          <p:nvPr/>
        </p:nvSpPr>
        <p:spPr>
          <a:xfrm>
            <a:off x="6307200" y="37612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>
            <a:off x="6307200" y="3780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>
            <a:off x="6307200" y="3799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>
            <a:off x="6307200" y="38088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>
            <a:off x="6312240" y="38232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"/>
          <p:cNvSpPr/>
          <p:nvPr/>
        </p:nvSpPr>
        <p:spPr>
          <a:xfrm>
            <a:off x="6312240" y="38422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>
            <a:off x="6316920" y="38516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"/>
          <p:cNvSpPr/>
          <p:nvPr/>
        </p:nvSpPr>
        <p:spPr>
          <a:xfrm>
            <a:off x="6316920" y="38707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6316920" y="3889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"/>
          <p:cNvSpPr/>
          <p:nvPr/>
        </p:nvSpPr>
        <p:spPr>
          <a:xfrm>
            <a:off x="6316920" y="38995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"/>
          <p:cNvSpPr/>
          <p:nvPr/>
        </p:nvSpPr>
        <p:spPr>
          <a:xfrm>
            <a:off x="6316920" y="39186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 flipH="1">
            <a:off x="6312240" y="3937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6312240" y="394704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"/>
          <p:cNvSpPr/>
          <p:nvPr/>
        </p:nvSpPr>
        <p:spPr>
          <a:xfrm flipH="1">
            <a:off x="6307200" y="397080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"/>
          <p:cNvSpPr/>
          <p:nvPr/>
        </p:nvSpPr>
        <p:spPr>
          <a:xfrm>
            <a:off x="6307200" y="3989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"/>
          <p:cNvSpPr/>
          <p:nvPr/>
        </p:nvSpPr>
        <p:spPr>
          <a:xfrm>
            <a:off x="6307200" y="4008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"/>
          <p:cNvSpPr/>
          <p:nvPr/>
        </p:nvSpPr>
        <p:spPr>
          <a:xfrm flipH="1">
            <a:off x="6302520" y="40186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>
            <a:off x="6302520" y="4028040"/>
            <a:ext cx="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/>
          <p:nvPr/>
        </p:nvSpPr>
        <p:spPr>
          <a:xfrm>
            <a:off x="6302520" y="4052160"/>
            <a:ext cx="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 flipH="1">
            <a:off x="6297840" y="408060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6297840" y="41094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"/>
          <p:cNvSpPr/>
          <p:nvPr/>
        </p:nvSpPr>
        <p:spPr>
          <a:xfrm flipH="1">
            <a:off x="6293160" y="412344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/>
          <p:nvPr/>
        </p:nvSpPr>
        <p:spPr>
          <a:xfrm>
            <a:off x="6293160" y="415224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>
            <a:off x="6293160" y="418536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"/>
          <p:cNvSpPr/>
          <p:nvPr/>
        </p:nvSpPr>
        <p:spPr>
          <a:xfrm>
            <a:off x="6293160" y="42188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"/>
          <p:cNvSpPr/>
          <p:nvPr/>
        </p:nvSpPr>
        <p:spPr>
          <a:xfrm>
            <a:off x="6293160" y="423324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>
            <a:off x="6293160" y="426636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 flipH="1">
            <a:off x="6288120" y="4299840"/>
            <a:ext cx="504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"/>
          <p:cNvSpPr/>
          <p:nvPr/>
        </p:nvSpPr>
        <p:spPr>
          <a:xfrm>
            <a:off x="6288120" y="43380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"/>
          <p:cNvSpPr/>
          <p:nvPr/>
        </p:nvSpPr>
        <p:spPr>
          <a:xfrm>
            <a:off x="6288120" y="435708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"/>
          <p:cNvSpPr/>
          <p:nvPr/>
        </p:nvSpPr>
        <p:spPr>
          <a:xfrm flipH="1">
            <a:off x="6283440" y="439992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>
            <a:off x="6283440" y="4442760"/>
            <a:ext cx="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 flipH="1">
            <a:off x="6278760" y="44906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>
            <a:off x="6278760" y="450972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>
            <a:off x="6278760" y="45525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 flipH="1">
            <a:off x="6274080" y="4566960"/>
            <a:ext cx="468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>
            <a:off x="6274080" y="46000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6274080" y="4614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6274080" y="46335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6274080" y="4643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>
            <a:off x="6274080" y="4652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"/>
          <p:cNvSpPr/>
          <p:nvPr/>
        </p:nvSpPr>
        <p:spPr>
          <a:xfrm>
            <a:off x="6274080" y="4662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"/>
          <p:cNvSpPr/>
          <p:nvPr/>
        </p:nvSpPr>
        <p:spPr>
          <a:xfrm>
            <a:off x="6278760" y="46670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6283440" y="46764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6283440" y="468612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"/>
          <p:cNvSpPr/>
          <p:nvPr/>
        </p:nvSpPr>
        <p:spPr>
          <a:xfrm>
            <a:off x="6250320" y="1482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"/>
          <p:cNvSpPr/>
          <p:nvPr/>
        </p:nvSpPr>
        <p:spPr>
          <a:xfrm>
            <a:off x="6255000" y="1482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>
            <a:off x="6259680" y="1482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"/>
          <p:cNvSpPr/>
          <p:nvPr/>
        </p:nvSpPr>
        <p:spPr>
          <a:xfrm>
            <a:off x="6269040" y="1482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 flipV="1">
            <a:off x="6278760" y="1477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>
            <a:off x="6297840" y="1477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"/>
          <p:cNvSpPr/>
          <p:nvPr/>
        </p:nvSpPr>
        <p:spPr>
          <a:xfrm flipV="1">
            <a:off x="6307200" y="14731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>
            <a:off x="6340680" y="1473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>
            <a:off x="6355080" y="14731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 flipV="1">
            <a:off x="6393240" y="1468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>
            <a:off x="6407640" y="14684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>
            <a:off x="6421680" y="147312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>
            <a:off x="6450480" y="1473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>
            <a:off x="6469560" y="147312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>
            <a:off x="6507720" y="1477800"/>
            <a:ext cx="572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>
            <a:off x="6564960" y="1482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>
            <a:off x="6584040" y="1482480"/>
            <a:ext cx="619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6645960" y="1487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>
            <a:off x="6665040" y="14922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>
            <a:off x="670320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>
            <a:off x="6722280" y="1496880"/>
            <a:ext cx="568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>
            <a:off x="6779160" y="14968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6798240" y="1496880"/>
            <a:ext cx="43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 flipV="1">
            <a:off x="684144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>
            <a:off x="6860520" y="14922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/>
          <p:nvPr/>
        </p:nvSpPr>
        <p:spPr>
          <a:xfrm flipV="1">
            <a:off x="6879600" y="1487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"/>
          <p:cNvSpPr/>
          <p:nvPr/>
        </p:nvSpPr>
        <p:spPr>
          <a:xfrm flipV="1">
            <a:off x="6898680" y="1482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"/>
          <p:cNvSpPr/>
          <p:nvPr/>
        </p:nvSpPr>
        <p:spPr>
          <a:xfrm flipV="1">
            <a:off x="6922440" y="1477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"/>
          <p:cNvSpPr/>
          <p:nvPr/>
        </p:nvSpPr>
        <p:spPr>
          <a:xfrm>
            <a:off x="6941520" y="1477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"/>
          <p:cNvSpPr/>
          <p:nvPr/>
        </p:nvSpPr>
        <p:spPr>
          <a:xfrm flipV="1">
            <a:off x="6960600" y="1473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"/>
          <p:cNvSpPr/>
          <p:nvPr/>
        </p:nvSpPr>
        <p:spPr>
          <a:xfrm flipV="1">
            <a:off x="6979680" y="1463400"/>
            <a:ext cx="381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"/>
          <p:cNvSpPr/>
          <p:nvPr/>
        </p:nvSpPr>
        <p:spPr>
          <a:xfrm>
            <a:off x="7017840" y="1463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"/>
          <p:cNvSpPr/>
          <p:nvPr/>
        </p:nvSpPr>
        <p:spPr>
          <a:xfrm flipV="1">
            <a:off x="7036920" y="1458720"/>
            <a:ext cx="33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"/>
          <p:cNvSpPr/>
          <p:nvPr/>
        </p:nvSpPr>
        <p:spPr>
          <a:xfrm>
            <a:off x="7070040" y="145872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"/>
          <p:cNvSpPr/>
          <p:nvPr/>
        </p:nvSpPr>
        <p:spPr>
          <a:xfrm>
            <a:off x="7108200" y="14587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/>
          <p:nvPr/>
        </p:nvSpPr>
        <p:spPr>
          <a:xfrm>
            <a:off x="7141680" y="1463400"/>
            <a:ext cx="334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"/>
          <p:cNvSpPr/>
          <p:nvPr/>
        </p:nvSpPr>
        <p:spPr>
          <a:xfrm>
            <a:off x="7175160" y="1468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>
            <a:off x="7194240" y="14731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"/>
          <p:cNvSpPr/>
          <p:nvPr/>
        </p:nvSpPr>
        <p:spPr>
          <a:xfrm>
            <a:off x="7208280" y="147312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"/>
          <p:cNvSpPr/>
          <p:nvPr/>
        </p:nvSpPr>
        <p:spPr>
          <a:xfrm>
            <a:off x="7246440" y="147780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"/>
          <p:cNvSpPr/>
          <p:nvPr/>
        </p:nvSpPr>
        <p:spPr>
          <a:xfrm>
            <a:off x="7284600" y="14778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"/>
          <p:cNvSpPr/>
          <p:nvPr/>
        </p:nvSpPr>
        <p:spPr>
          <a:xfrm flipV="1">
            <a:off x="7299000" y="147312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 flipV="1">
            <a:off x="7337160" y="146844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"/>
          <p:cNvSpPr/>
          <p:nvPr/>
        </p:nvSpPr>
        <p:spPr>
          <a:xfrm>
            <a:off x="7370640" y="1468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>
            <a:off x="7389720" y="14684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"/>
          <p:cNvSpPr/>
          <p:nvPr/>
        </p:nvSpPr>
        <p:spPr>
          <a:xfrm>
            <a:off x="7418160" y="14684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"/>
          <p:cNvSpPr/>
          <p:nvPr/>
        </p:nvSpPr>
        <p:spPr>
          <a:xfrm>
            <a:off x="7451640" y="1468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"/>
          <p:cNvSpPr/>
          <p:nvPr/>
        </p:nvSpPr>
        <p:spPr>
          <a:xfrm>
            <a:off x="7465680" y="14684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"/>
          <p:cNvSpPr/>
          <p:nvPr/>
        </p:nvSpPr>
        <p:spPr>
          <a:xfrm>
            <a:off x="7494480" y="147312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"/>
          <p:cNvSpPr/>
          <p:nvPr/>
        </p:nvSpPr>
        <p:spPr>
          <a:xfrm>
            <a:off x="7527960" y="14778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"/>
          <p:cNvSpPr/>
          <p:nvPr/>
        </p:nvSpPr>
        <p:spPr>
          <a:xfrm>
            <a:off x="7556400" y="14824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"/>
          <p:cNvSpPr/>
          <p:nvPr/>
        </p:nvSpPr>
        <p:spPr>
          <a:xfrm>
            <a:off x="7575480" y="1487160"/>
            <a:ext cx="288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"/>
          <p:cNvSpPr/>
          <p:nvPr/>
        </p:nvSpPr>
        <p:spPr>
          <a:xfrm>
            <a:off x="7604280" y="1492200"/>
            <a:ext cx="33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"/>
          <p:cNvSpPr/>
          <p:nvPr/>
        </p:nvSpPr>
        <p:spPr>
          <a:xfrm>
            <a:off x="7637400" y="1492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>
            <a:off x="7651800" y="149220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 flipV="1">
            <a:off x="7685280" y="148716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7723440" y="14871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 flipV="1">
            <a:off x="7742520" y="148248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>
            <a:off x="7780680" y="148248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>
            <a:off x="7799400" y="148248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>
            <a:off x="7837560" y="1482480"/>
            <a:ext cx="381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>
            <a:off x="7875720" y="1482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>
            <a:off x="7894800" y="148248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>
            <a:off x="7928280" y="1487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>
            <a:off x="7942680" y="148716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>
            <a:off x="7971120" y="14922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>
            <a:off x="799992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>
            <a:off x="8019000" y="1496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>
            <a:off x="8028360" y="1496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"/>
          <p:cNvSpPr/>
          <p:nvPr/>
        </p:nvSpPr>
        <p:spPr>
          <a:xfrm flipH="1">
            <a:off x="617400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 flipH="1">
            <a:off x="6164280" y="14968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 flipH="1">
            <a:off x="6149880" y="1496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"/>
          <p:cNvSpPr/>
          <p:nvPr/>
        </p:nvSpPr>
        <p:spPr>
          <a:xfrm flipH="1">
            <a:off x="6135840" y="15015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"/>
          <p:cNvSpPr/>
          <p:nvPr/>
        </p:nvSpPr>
        <p:spPr>
          <a:xfrm flipH="1">
            <a:off x="6093000" y="150156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"/>
          <p:cNvSpPr/>
          <p:nvPr/>
        </p:nvSpPr>
        <p:spPr>
          <a:xfrm flipH="1">
            <a:off x="6083280" y="15062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"/>
          <p:cNvSpPr/>
          <p:nvPr/>
        </p:nvSpPr>
        <p:spPr>
          <a:xfrm flipH="1">
            <a:off x="6073920" y="1506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"/>
          <p:cNvSpPr/>
          <p:nvPr/>
        </p:nvSpPr>
        <p:spPr>
          <a:xfrm flipH="1">
            <a:off x="6049800" y="15062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"/>
          <p:cNvSpPr/>
          <p:nvPr/>
        </p:nvSpPr>
        <p:spPr>
          <a:xfrm>
            <a:off x="8109360" y="2660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"/>
          <p:cNvSpPr/>
          <p:nvPr/>
        </p:nvSpPr>
        <p:spPr>
          <a:xfrm>
            <a:off x="8109360" y="266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"/>
          <p:cNvSpPr/>
          <p:nvPr/>
        </p:nvSpPr>
        <p:spPr>
          <a:xfrm>
            <a:off x="8109360" y="2669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8109360" y="2674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"/>
          <p:cNvSpPr/>
          <p:nvPr/>
        </p:nvSpPr>
        <p:spPr>
          <a:xfrm>
            <a:off x="8109360" y="2683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"/>
          <p:cNvSpPr/>
          <p:nvPr/>
        </p:nvSpPr>
        <p:spPr>
          <a:xfrm>
            <a:off x="8109360" y="26884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"/>
          <p:cNvSpPr/>
          <p:nvPr/>
        </p:nvSpPr>
        <p:spPr>
          <a:xfrm>
            <a:off x="8109360" y="2702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"/>
          <p:cNvSpPr/>
          <p:nvPr/>
        </p:nvSpPr>
        <p:spPr>
          <a:xfrm>
            <a:off x="8109360" y="2712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"/>
          <p:cNvSpPr/>
          <p:nvPr/>
        </p:nvSpPr>
        <p:spPr>
          <a:xfrm>
            <a:off x="8109360" y="2721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"/>
          <p:cNvSpPr/>
          <p:nvPr/>
        </p:nvSpPr>
        <p:spPr>
          <a:xfrm>
            <a:off x="8109360" y="27266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"/>
          <p:cNvSpPr/>
          <p:nvPr/>
        </p:nvSpPr>
        <p:spPr>
          <a:xfrm flipH="1">
            <a:off x="8104680" y="27363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>
            <a:off x="8104680" y="2745720"/>
            <a:ext cx="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8104680" y="27745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"/>
          <p:cNvSpPr/>
          <p:nvPr/>
        </p:nvSpPr>
        <p:spPr>
          <a:xfrm>
            <a:off x="8104680" y="2788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"/>
          <p:cNvSpPr/>
          <p:nvPr/>
        </p:nvSpPr>
        <p:spPr>
          <a:xfrm>
            <a:off x="8104680" y="27982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"/>
          <p:cNvSpPr/>
          <p:nvPr/>
        </p:nvSpPr>
        <p:spPr>
          <a:xfrm>
            <a:off x="8109360" y="2822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"/>
          <p:cNvSpPr/>
          <p:nvPr/>
        </p:nvSpPr>
        <p:spPr>
          <a:xfrm>
            <a:off x="8109360" y="282672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"/>
          <p:cNvSpPr/>
          <p:nvPr/>
        </p:nvSpPr>
        <p:spPr>
          <a:xfrm>
            <a:off x="8114400" y="28364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"/>
          <p:cNvSpPr/>
          <p:nvPr/>
        </p:nvSpPr>
        <p:spPr>
          <a:xfrm flipV="1">
            <a:off x="8123760" y="28458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"/>
          <p:cNvSpPr/>
          <p:nvPr/>
        </p:nvSpPr>
        <p:spPr>
          <a:xfrm>
            <a:off x="8328600" y="2736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"/>
          <p:cNvSpPr/>
          <p:nvPr/>
        </p:nvSpPr>
        <p:spPr>
          <a:xfrm flipH="1">
            <a:off x="8323920" y="2741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"/>
          <p:cNvSpPr/>
          <p:nvPr/>
        </p:nvSpPr>
        <p:spPr>
          <a:xfrm>
            <a:off x="8323920" y="2745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"/>
          <p:cNvSpPr/>
          <p:nvPr/>
        </p:nvSpPr>
        <p:spPr>
          <a:xfrm flipH="1">
            <a:off x="8319240" y="2755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"/>
          <p:cNvSpPr/>
          <p:nvPr/>
        </p:nvSpPr>
        <p:spPr>
          <a:xfrm flipH="1">
            <a:off x="8314560" y="27648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"/>
          <p:cNvSpPr/>
          <p:nvPr/>
        </p:nvSpPr>
        <p:spPr>
          <a:xfrm flipH="1">
            <a:off x="8295480" y="2774520"/>
            <a:ext cx="190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"/>
          <p:cNvSpPr/>
          <p:nvPr/>
        </p:nvSpPr>
        <p:spPr>
          <a:xfrm flipH="1">
            <a:off x="8285760" y="28126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"/>
          <p:cNvSpPr/>
          <p:nvPr/>
        </p:nvSpPr>
        <p:spPr>
          <a:xfrm flipH="1">
            <a:off x="8276400" y="282204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"/>
          <p:cNvSpPr/>
          <p:nvPr/>
        </p:nvSpPr>
        <p:spPr>
          <a:xfrm flipH="1">
            <a:off x="8271720" y="28364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"/>
          <p:cNvSpPr/>
          <p:nvPr/>
        </p:nvSpPr>
        <p:spPr>
          <a:xfrm flipH="1">
            <a:off x="8247600" y="2845800"/>
            <a:ext cx="24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"/>
          <p:cNvSpPr/>
          <p:nvPr/>
        </p:nvSpPr>
        <p:spPr>
          <a:xfrm flipH="1">
            <a:off x="8242920" y="286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"/>
          <p:cNvSpPr/>
          <p:nvPr/>
        </p:nvSpPr>
        <p:spPr>
          <a:xfrm flipH="1">
            <a:off x="8233560" y="2860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"/>
          <p:cNvSpPr/>
          <p:nvPr/>
        </p:nvSpPr>
        <p:spPr>
          <a:xfrm flipH="1" flipV="1">
            <a:off x="8219160" y="283176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"/>
          <p:cNvSpPr/>
          <p:nvPr/>
        </p:nvSpPr>
        <p:spPr>
          <a:xfrm flipV="1">
            <a:off x="8219160" y="279828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"/>
          <p:cNvSpPr/>
          <p:nvPr/>
        </p:nvSpPr>
        <p:spPr>
          <a:xfrm flipV="1">
            <a:off x="8219160" y="2783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"/>
          <p:cNvSpPr/>
          <p:nvPr/>
        </p:nvSpPr>
        <p:spPr>
          <a:xfrm flipV="1">
            <a:off x="8219160" y="2774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"/>
          <p:cNvSpPr/>
          <p:nvPr/>
        </p:nvSpPr>
        <p:spPr>
          <a:xfrm flipV="1">
            <a:off x="8223840" y="2731680"/>
            <a:ext cx="2376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"/>
          <p:cNvSpPr/>
          <p:nvPr/>
        </p:nvSpPr>
        <p:spPr>
          <a:xfrm flipV="1">
            <a:off x="8247600" y="27219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 flipV="1">
            <a:off x="8262000" y="27172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>
            <a:off x="8281080" y="27172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8290800" y="2721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8295480" y="2721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"/>
          <p:cNvSpPr/>
          <p:nvPr/>
        </p:nvSpPr>
        <p:spPr>
          <a:xfrm>
            <a:off x="8300160" y="2726640"/>
            <a:ext cx="93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/>
          <p:nvPr/>
        </p:nvSpPr>
        <p:spPr>
          <a:xfrm>
            <a:off x="8309520" y="2750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"/>
          <p:cNvSpPr/>
          <p:nvPr/>
        </p:nvSpPr>
        <p:spPr>
          <a:xfrm>
            <a:off x="8309520" y="2760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8309520" y="27698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8314560" y="2788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"/>
          <p:cNvSpPr/>
          <p:nvPr/>
        </p:nvSpPr>
        <p:spPr>
          <a:xfrm>
            <a:off x="8505000" y="27648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"/>
          <p:cNvSpPr/>
          <p:nvPr/>
        </p:nvSpPr>
        <p:spPr>
          <a:xfrm flipH="1">
            <a:off x="8505000" y="2774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"/>
          <p:cNvSpPr/>
          <p:nvPr/>
        </p:nvSpPr>
        <p:spPr>
          <a:xfrm>
            <a:off x="8505000" y="2779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"/>
          <p:cNvSpPr/>
          <p:nvPr/>
        </p:nvSpPr>
        <p:spPr>
          <a:xfrm>
            <a:off x="8505000" y="2783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"/>
          <p:cNvSpPr/>
          <p:nvPr/>
        </p:nvSpPr>
        <p:spPr>
          <a:xfrm flipH="1">
            <a:off x="8500320" y="2788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"/>
          <p:cNvSpPr/>
          <p:nvPr/>
        </p:nvSpPr>
        <p:spPr>
          <a:xfrm flipH="1">
            <a:off x="8481240" y="279828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"/>
          <p:cNvSpPr/>
          <p:nvPr/>
        </p:nvSpPr>
        <p:spPr>
          <a:xfrm flipH="1">
            <a:off x="8476560" y="2817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"/>
          <p:cNvSpPr/>
          <p:nvPr/>
        </p:nvSpPr>
        <p:spPr>
          <a:xfrm flipH="1">
            <a:off x="8466840" y="2822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"/>
          <p:cNvSpPr/>
          <p:nvPr/>
        </p:nvSpPr>
        <p:spPr>
          <a:xfrm flipH="1">
            <a:off x="8438400" y="28220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"/>
          <p:cNvSpPr/>
          <p:nvPr/>
        </p:nvSpPr>
        <p:spPr>
          <a:xfrm flipH="1" flipV="1">
            <a:off x="8429040" y="2817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"/>
          <p:cNvSpPr/>
          <p:nvPr/>
        </p:nvSpPr>
        <p:spPr>
          <a:xfrm flipH="1" flipV="1">
            <a:off x="8409960" y="28126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"/>
          <p:cNvSpPr/>
          <p:nvPr/>
        </p:nvSpPr>
        <p:spPr>
          <a:xfrm flipH="1" flipV="1">
            <a:off x="8390880" y="27982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"/>
          <p:cNvSpPr/>
          <p:nvPr/>
        </p:nvSpPr>
        <p:spPr>
          <a:xfrm flipH="1" flipV="1">
            <a:off x="8381160" y="278892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"/>
          <p:cNvSpPr/>
          <p:nvPr/>
        </p:nvSpPr>
        <p:spPr>
          <a:xfrm flipH="1" flipV="1">
            <a:off x="8371800" y="277452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"/>
          <p:cNvSpPr/>
          <p:nvPr/>
        </p:nvSpPr>
        <p:spPr>
          <a:xfrm flipH="1" flipV="1">
            <a:off x="8366760" y="2769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"/>
          <p:cNvSpPr/>
          <p:nvPr/>
        </p:nvSpPr>
        <p:spPr>
          <a:xfrm flipV="1">
            <a:off x="8366760" y="2760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"/>
          <p:cNvSpPr/>
          <p:nvPr/>
        </p:nvSpPr>
        <p:spPr>
          <a:xfrm flipV="1">
            <a:off x="8366760" y="2755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"/>
          <p:cNvSpPr/>
          <p:nvPr/>
        </p:nvSpPr>
        <p:spPr>
          <a:xfrm flipV="1">
            <a:off x="8371800" y="2750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"/>
          <p:cNvSpPr/>
          <p:nvPr/>
        </p:nvSpPr>
        <p:spPr>
          <a:xfrm flipV="1">
            <a:off x="8376480" y="27410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"/>
          <p:cNvSpPr/>
          <p:nvPr/>
        </p:nvSpPr>
        <p:spPr>
          <a:xfrm>
            <a:off x="8390880" y="2741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"/>
          <p:cNvSpPr/>
          <p:nvPr/>
        </p:nvSpPr>
        <p:spPr>
          <a:xfrm>
            <a:off x="8409960" y="2741040"/>
            <a:ext cx="522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"/>
          <p:cNvSpPr/>
          <p:nvPr/>
        </p:nvSpPr>
        <p:spPr>
          <a:xfrm>
            <a:off x="8462160" y="2741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"/>
          <p:cNvSpPr/>
          <p:nvPr/>
        </p:nvSpPr>
        <p:spPr>
          <a:xfrm>
            <a:off x="8471880" y="27410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"/>
          <p:cNvSpPr/>
          <p:nvPr/>
        </p:nvSpPr>
        <p:spPr>
          <a:xfrm>
            <a:off x="8485920" y="27410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"/>
          <p:cNvSpPr/>
          <p:nvPr/>
        </p:nvSpPr>
        <p:spPr>
          <a:xfrm>
            <a:off x="8667360" y="2741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"/>
          <p:cNvSpPr/>
          <p:nvPr/>
        </p:nvSpPr>
        <p:spPr>
          <a:xfrm>
            <a:off x="8667360" y="2745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"/>
          <p:cNvSpPr/>
          <p:nvPr/>
        </p:nvSpPr>
        <p:spPr>
          <a:xfrm>
            <a:off x="8667360" y="27507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"/>
          <p:cNvSpPr/>
          <p:nvPr/>
        </p:nvSpPr>
        <p:spPr>
          <a:xfrm>
            <a:off x="8667360" y="2760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"/>
          <p:cNvSpPr/>
          <p:nvPr/>
        </p:nvSpPr>
        <p:spPr>
          <a:xfrm flipH="1">
            <a:off x="8667360" y="27648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"/>
          <p:cNvSpPr/>
          <p:nvPr/>
        </p:nvSpPr>
        <p:spPr>
          <a:xfrm flipH="1">
            <a:off x="8662320" y="27889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"/>
          <p:cNvSpPr/>
          <p:nvPr/>
        </p:nvSpPr>
        <p:spPr>
          <a:xfrm>
            <a:off x="8662320" y="2798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"/>
          <p:cNvSpPr/>
          <p:nvPr/>
        </p:nvSpPr>
        <p:spPr>
          <a:xfrm flipH="1">
            <a:off x="8657640" y="2807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"/>
          <p:cNvSpPr/>
          <p:nvPr/>
        </p:nvSpPr>
        <p:spPr>
          <a:xfrm flipH="1">
            <a:off x="8652960" y="2807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"/>
          <p:cNvSpPr/>
          <p:nvPr/>
        </p:nvSpPr>
        <p:spPr>
          <a:xfrm flipH="1">
            <a:off x="8638560" y="28126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"/>
          <p:cNvSpPr/>
          <p:nvPr/>
        </p:nvSpPr>
        <p:spPr>
          <a:xfrm flipH="1" flipV="1">
            <a:off x="8633880" y="2812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"/>
          <p:cNvSpPr/>
          <p:nvPr/>
        </p:nvSpPr>
        <p:spPr>
          <a:xfrm flipH="1">
            <a:off x="8624520" y="2812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"/>
          <p:cNvSpPr/>
          <p:nvPr/>
        </p:nvSpPr>
        <p:spPr>
          <a:xfrm flipH="1" flipV="1">
            <a:off x="8610120" y="28076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 flipH="1" flipV="1">
            <a:off x="8600400" y="279828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 flipH="1" flipV="1">
            <a:off x="8586360" y="278388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"/>
          <p:cNvSpPr/>
          <p:nvPr/>
        </p:nvSpPr>
        <p:spPr>
          <a:xfrm flipH="1" flipV="1">
            <a:off x="8576640" y="276984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"/>
          <p:cNvSpPr/>
          <p:nvPr/>
        </p:nvSpPr>
        <p:spPr>
          <a:xfrm flipH="1" flipV="1">
            <a:off x="8567280" y="27507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"/>
          <p:cNvSpPr/>
          <p:nvPr/>
        </p:nvSpPr>
        <p:spPr>
          <a:xfrm flipV="1">
            <a:off x="8567280" y="2741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"/>
          <p:cNvSpPr/>
          <p:nvPr/>
        </p:nvSpPr>
        <p:spPr>
          <a:xfrm flipV="1">
            <a:off x="8567280" y="2726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"/>
          <p:cNvSpPr/>
          <p:nvPr/>
        </p:nvSpPr>
        <p:spPr>
          <a:xfrm flipV="1">
            <a:off x="8571960" y="27172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"/>
          <p:cNvSpPr/>
          <p:nvPr/>
        </p:nvSpPr>
        <p:spPr>
          <a:xfrm flipV="1">
            <a:off x="8581320" y="27126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"/>
          <p:cNvSpPr/>
          <p:nvPr/>
        </p:nvSpPr>
        <p:spPr>
          <a:xfrm>
            <a:off x="8595720" y="2712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"/>
          <p:cNvSpPr/>
          <p:nvPr/>
        </p:nvSpPr>
        <p:spPr>
          <a:xfrm>
            <a:off x="8610120" y="27126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"/>
          <p:cNvSpPr/>
          <p:nvPr/>
        </p:nvSpPr>
        <p:spPr>
          <a:xfrm>
            <a:off x="8629200" y="271260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"/>
          <p:cNvSpPr/>
          <p:nvPr/>
        </p:nvSpPr>
        <p:spPr>
          <a:xfrm>
            <a:off x="8652960" y="27219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"/>
          <p:cNvSpPr/>
          <p:nvPr/>
        </p:nvSpPr>
        <p:spPr>
          <a:xfrm>
            <a:off x="8667360" y="273168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"/>
          <p:cNvSpPr/>
          <p:nvPr/>
        </p:nvSpPr>
        <p:spPr>
          <a:xfrm>
            <a:off x="8676720" y="2745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"/>
          <p:cNvSpPr/>
          <p:nvPr/>
        </p:nvSpPr>
        <p:spPr>
          <a:xfrm flipH="1">
            <a:off x="8667360" y="27554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"/>
          <p:cNvSpPr/>
          <p:nvPr/>
        </p:nvSpPr>
        <p:spPr>
          <a:xfrm flipH="1">
            <a:off x="8133120" y="3165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"/>
          <p:cNvSpPr/>
          <p:nvPr/>
        </p:nvSpPr>
        <p:spPr>
          <a:xfrm flipH="1">
            <a:off x="8128440" y="3165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"/>
          <p:cNvSpPr/>
          <p:nvPr/>
        </p:nvSpPr>
        <p:spPr>
          <a:xfrm flipH="1">
            <a:off x="8109360" y="31654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"/>
          <p:cNvSpPr/>
          <p:nvPr/>
        </p:nvSpPr>
        <p:spPr>
          <a:xfrm flipH="1">
            <a:off x="8104680" y="3174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"/>
          <p:cNvSpPr/>
          <p:nvPr/>
        </p:nvSpPr>
        <p:spPr>
          <a:xfrm flipH="1">
            <a:off x="8100000" y="317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"/>
          <p:cNvSpPr/>
          <p:nvPr/>
        </p:nvSpPr>
        <p:spPr>
          <a:xfrm flipH="1">
            <a:off x="8090280" y="31795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"/>
          <p:cNvSpPr/>
          <p:nvPr/>
        </p:nvSpPr>
        <p:spPr>
          <a:xfrm flipH="1">
            <a:off x="8085600" y="3184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"/>
          <p:cNvSpPr/>
          <p:nvPr/>
        </p:nvSpPr>
        <p:spPr>
          <a:xfrm flipH="1">
            <a:off x="8076240" y="31892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"/>
          <p:cNvSpPr/>
          <p:nvPr/>
        </p:nvSpPr>
        <p:spPr>
          <a:xfrm flipH="1">
            <a:off x="8061840" y="319392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"/>
          <p:cNvSpPr/>
          <p:nvPr/>
        </p:nvSpPr>
        <p:spPr>
          <a:xfrm flipH="1">
            <a:off x="8057160" y="3208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"/>
          <p:cNvSpPr/>
          <p:nvPr/>
        </p:nvSpPr>
        <p:spPr>
          <a:xfrm flipH="1">
            <a:off x="8052120" y="321300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"/>
          <p:cNvSpPr/>
          <p:nvPr/>
        </p:nvSpPr>
        <p:spPr>
          <a:xfrm flipH="1">
            <a:off x="8047440" y="32227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"/>
          <p:cNvSpPr/>
          <p:nvPr/>
        </p:nvSpPr>
        <p:spPr>
          <a:xfrm flipH="1">
            <a:off x="8042760" y="3232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"/>
          <p:cNvSpPr/>
          <p:nvPr/>
        </p:nvSpPr>
        <p:spPr>
          <a:xfrm flipH="1">
            <a:off x="8033040" y="323676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"/>
          <p:cNvSpPr/>
          <p:nvPr/>
        </p:nvSpPr>
        <p:spPr>
          <a:xfrm>
            <a:off x="8033040" y="32511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"/>
          <p:cNvSpPr/>
          <p:nvPr/>
        </p:nvSpPr>
        <p:spPr>
          <a:xfrm>
            <a:off x="8033040" y="32655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"/>
          <p:cNvSpPr/>
          <p:nvPr/>
        </p:nvSpPr>
        <p:spPr>
          <a:xfrm>
            <a:off x="8038080" y="327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"/>
          <p:cNvSpPr/>
          <p:nvPr/>
        </p:nvSpPr>
        <p:spPr>
          <a:xfrm>
            <a:off x="8038080" y="32796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"/>
          <p:cNvSpPr/>
          <p:nvPr/>
        </p:nvSpPr>
        <p:spPr>
          <a:xfrm>
            <a:off x="8047440" y="3284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"/>
          <p:cNvSpPr/>
          <p:nvPr/>
        </p:nvSpPr>
        <p:spPr>
          <a:xfrm flipV="1">
            <a:off x="8066520" y="328464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"/>
          <p:cNvSpPr/>
          <p:nvPr/>
        </p:nvSpPr>
        <p:spPr>
          <a:xfrm>
            <a:off x="8228520" y="3084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"/>
          <p:cNvSpPr/>
          <p:nvPr/>
        </p:nvSpPr>
        <p:spPr>
          <a:xfrm>
            <a:off x="8228520" y="308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"/>
          <p:cNvSpPr/>
          <p:nvPr/>
        </p:nvSpPr>
        <p:spPr>
          <a:xfrm>
            <a:off x="8228520" y="3093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"/>
          <p:cNvSpPr/>
          <p:nvPr/>
        </p:nvSpPr>
        <p:spPr>
          <a:xfrm flipH="1">
            <a:off x="8223840" y="309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"/>
          <p:cNvSpPr/>
          <p:nvPr/>
        </p:nvSpPr>
        <p:spPr>
          <a:xfrm>
            <a:off x="8223840" y="309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"/>
          <p:cNvSpPr/>
          <p:nvPr/>
        </p:nvSpPr>
        <p:spPr>
          <a:xfrm>
            <a:off x="8223840" y="31032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"/>
          <p:cNvSpPr/>
          <p:nvPr/>
        </p:nvSpPr>
        <p:spPr>
          <a:xfrm flipH="1">
            <a:off x="8219160" y="3108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"/>
          <p:cNvSpPr/>
          <p:nvPr/>
        </p:nvSpPr>
        <p:spPr>
          <a:xfrm>
            <a:off x="8219160" y="3112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"/>
          <p:cNvSpPr/>
          <p:nvPr/>
        </p:nvSpPr>
        <p:spPr>
          <a:xfrm flipH="1">
            <a:off x="8209440" y="31222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"/>
          <p:cNvSpPr/>
          <p:nvPr/>
        </p:nvSpPr>
        <p:spPr>
          <a:xfrm>
            <a:off x="8209440" y="31366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"/>
          <p:cNvSpPr/>
          <p:nvPr/>
        </p:nvSpPr>
        <p:spPr>
          <a:xfrm flipH="1">
            <a:off x="8204760" y="3146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"/>
          <p:cNvSpPr/>
          <p:nvPr/>
        </p:nvSpPr>
        <p:spPr>
          <a:xfrm flipH="1">
            <a:off x="8200080" y="31557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"/>
          <p:cNvSpPr/>
          <p:nvPr/>
        </p:nvSpPr>
        <p:spPr>
          <a:xfrm flipH="1">
            <a:off x="8195400" y="31795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"/>
          <p:cNvSpPr/>
          <p:nvPr/>
        </p:nvSpPr>
        <p:spPr>
          <a:xfrm flipH="1">
            <a:off x="8190360" y="31986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"/>
          <p:cNvSpPr/>
          <p:nvPr/>
        </p:nvSpPr>
        <p:spPr>
          <a:xfrm flipH="1">
            <a:off x="8185680" y="32130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"/>
          <p:cNvSpPr/>
          <p:nvPr/>
        </p:nvSpPr>
        <p:spPr>
          <a:xfrm>
            <a:off x="8185680" y="3232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"/>
          <p:cNvSpPr/>
          <p:nvPr/>
        </p:nvSpPr>
        <p:spPr>
          <a:xfrm>
            <a:off x="8185680" y="3251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"/>
          <p:cNvSpPr/>
          <p:nvPr/>
        </p:nvSpPr>
        <p:spPr>
          <a:xfrm>
            <a:off x="8185680" y="3270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"/>
          <p:cNvSpPr/>
          <p:nvPr/>
        </p:nvSpPr>
        <p:spPr>
          <a:xfrm>
            <a:off x="8185680" y="32796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"/>
          <p:cNvSpPr/>
          <p:nvPr/>
        </p:nvSpPr>
        <p:spPr>
          <a:xfrm flipV="1">
            <a:off x="8343000" y="3189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"/>
          <p:cNvSpPr/>
          <p:nvPr/>
        </p:nvSpPr>
        <p:spPr>
          <a:xfrm flipV="1">
            <a:off x="8343000" y="3184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"/>
          <p:cNvSpPr/>
          <p:nvPr/>
        </p:nvSpPr>
        <p:spPr>
          <a:xfrm flipH="1" flipV="1">
            <a:off x="8338320" y="3179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"/>
          <p:cNvSpPr/>
          <p:nvPr/>
        </p:nvSpPr>
        <p:spPr>
          <a:xfrm flipH="1" flipV="1">
            <a:off x="8333640" y="317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"/>
          <p:cNvSpPr/>
          <p:nvPr/>
        </p:nvSpPr>
        <p:spPr>
          <a:xfrm flipH="1" flipV="1">
            <a:off x="8328600" y="31701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"/>
          <p:cNvSpPr/>
          <p:nvPr/>
        </p:nvSpPr>
        <p:spPr>
          <a:xfrm flipH="1">
            <a:off x="8323920" y="3170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"/>
          <p:cNvSpPr/>
          <p:nvPr/>
        </p:nvSpPr>
        <p:spPr>
          <a:xfrm flipH="1">
            <a:off x="8319240" y="3170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"/>
          <p:cNvSpPr/>
          <p:nvPr/>
        </p:nvSpPr>
        <p:spPr>
          <a:xfrm flipH="1">
            <a:off x="8304840" y="3170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"/>
          <p:cNvSpPr/>
          <p:nvPr/>
        </p:nvSpPr>
        <p:spPr>
          <a:xfrm flipH="1">
            <a:off x="8300160" y="3170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"/>
          <p:cNvSpPr/>
          <p:nvPr/>
        </p:nvSpPr>
        <p:spPr>
          <a:xfrm flipH="1">
            <a:off x="8281080" y="31701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"/>
          <p:cNvSpPr/>
          <p:nvPr/>
        </p:nvSpPr>
        <p:spPr>
          <a:xfrm flipH="1">
            <a:off x="8276400" y="317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"/>
          <p:cNvSpPr/>
          <p:nvPr/>
        </p:nvSpPr>
        <p:spPr>
          <a:xfrm flipH="1">
            <a:off x="8257320" y="317952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"/>
          <p:cNvSpPr/>
          <p:nvPr/>
        </p:nvSpPr>
        <p:spPr>
          <a:xfrm>
            <a:off x="8257320" y="3193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"/>
          <p:cNvSpPr/>
          <p:nvPr/>
        </p:nvSpPr>
        <p:spPr>
          <a:xfrm flipH="1">
            <a:off x="8252640" y="3198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"/>
          <p:cNvSpPr/>
          <p:nvPr/>
        </p:nvSpPr>
        <p:spPr>
          <a:xfrm flipH="1">
            <a:off x="8247600" y="320364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"/>
          <p:cNvSpPr/>
          <p:nvPr/>
        </p:nvSpPr>
        <p:spPr>
          <a:xfrm>
            <a:off x="8247600" y="32176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"/>
          <p:cNvSpPr/>
          <p:nvPr/>
        </p:nvSpPr>
        <p:spPr>
          <a:xfrm>
            <a:off x="8247600" y="322272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"/>
          <p:cNvSpPr/>
          <p:nvPr/>
        </p:nvSpPr>
        <p:spPr>
          <a:xfrm>
            <a:off x="8252640" y="3236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"/>
          <p:cNvSpPr/>
          <p:nvPr/>
        </p:nvSpPr>
        <p:spPr>
          <a:xfrm>
            <a:off x="8257320" y="3241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"/>
          <p:cNvSpPr/>
          <p:nvPr/>
        </p:nvSpPr>
        <p:spPr>
          <a:xfrm>
            <a:off x="8262000" y="324144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"/>
          <p:cNvSpPr/>
          <p:nvPr/>
        </p:nvSpPr>
        <p:spPr>
          <a:xfrm>
            <a:off x="8285760" y="32464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"/>
          <p:cNvSpPr/>
          <p:nvPr/>
        </p:nvSpPr>
        <p:spPr>
          <a:xfrm flipV="1">
            <a:off x="8295480" y="323208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"/>
          <p:cNvSpPr/>
          <p:nvPr/>
        </p:nvSpPr>
        <p:spPr>
          <a:xfrm flipV="1">
            <a:off x="8319240" y="3227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"/>
          <p:cNvSpPr/>
          <p:nvPr/>
        </p:nvSpPr>
        <p:spPr>
          <a:xfrm flipV="1">
            <a:off x="8328600" y="32176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"/>
          <p:cNvSpPr/>
          <p:nvPr/>
        </p:nvSpPr>
        <p:spPr>
          <a:xfrm flipV="1">
            <a:off x="8338320" y="32083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"/>
          <p:cNvSpPr/>
          <p:nvPr/>
        </p:nvSpPr>
        <p:spPr>
          <a:xfrm flipV="1">
            <a:off x="8347680" y="32036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"/>
          <p:cNvSpPr/>
          <p:nvPr/>
        </p:nvSpPr>
        <p:spPr>
          <a:xfrm flipV="1">
            <a:off x="8352720" y="31892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"/>
          <p:cNvSpPr/>
          <p:nvPr/>
        </p:nvSpPr>
        <p:spPr>
          <a:xfrm>
            <a:off x="8357400" y="3189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"/>
          <p:cNvSpPr/>
          <p:nvPr/>
        </p:nvSpPr>
        <p:spPr>
          <a:xfrm flipV="1">
            <a:off x="8362080" y="3184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"/>
          <p:cNvSpPr/>
          <p:nvPr/>
        </p:nvSpPr>
        <p:spPr>
          <a:xfrm flipH="1">
            <a:off x="8357400" y="3184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"/>
          <p:cNvSpPr/>
          <p:nvPr/>
        </p:nvSpPr>
        <p:spPr>
          <a:xfrm>
            <a:off x="8357400" y="3189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"/>
          <p:cNvSpPr/>
          <p:nvPr/>
        </p:nvSpPr>
        <p:spPr>
          <a:xfrm flipH="1">
            <a:off x="8352720" y="31939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"/>
          <p:cNvSpPr/>
          <p:nvPr/>
        </p:nvSpPr>
        <p:spPr>
          <a:xfrm flipH="1">
            <a:off x="8347680" y="3208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"/>
          <p:cNvSpPr/>
          <p:nvPr/>
        </p:nvSpPr>
        <p:spPr>
          <a:xfrm>
            <a:off x="8347680" y="32130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"/>
          <p:cNvSpPr/>
          <p:nvPr/>
        </p:nvSpPr>
        <p:spPr>
          <a:xfrm flipH="1">
            <a:off x="8343000" y="32227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"/>
          <p:cNvSpPr/>
          <p:nvPr/>
        </p:nvSpPr>
        <p:spPr>
          <a:xfrm>
            <a:off x="8343000" y="32320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"/>
          <p:cNvSpPr/>
          <p:nvPr/>
        </p:nvSpPr>
        <p:spPr>
          <a:xfrm>
            <a:off x="8343000" y="325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"/>
          <p:cNvSpPr/>
          <p:nvPr/>
        </p:nvSpPr>
        <p:spPr>
          <a:xfrm>
            <a:off x="8343000" y="325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"/>
          <p:cNvSpPr/>
          <p:nvPr/>
        </p:nvSpPr>
        <p:spPr>
          <a:xfrm>
            <a:off x="8343000" y="32605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"/>
          <p:cNvSpPr/>
          <p:nvPr/>
        </p:nvSpPr>
        <p:spPr>
          <a:xfrm>
            <a:off x="8529120" y="3117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"/>
          <p:cNvSpPr/>
          <p:nvPr/>
        </p:nvSpPr>
        <p:spPr>
          <a:xfrm>
            <a:off x="8529120" y="3122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"/>
          <p:cNvSpPr/>
          <p:nvPr/>
        </p:nvSpPr>
        <p:spPr>
          <a:xfrm>
            <a:off x="8533800" y="3122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"/>
          <p:cNvSpPr/>
          <p:nvPr/>
        </p:nvSpPr>
        <p:spPr>
          <a:xfrm flipH="1">
            <a:off x="8529120" y="3127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"/>
          <p:cNvSpPr/>
          <p:nvPr/>
        </p:nvSpPr>
        <p:spPr>
          <a:xfrm flipH="1">
            <a:off x="8524080" y="31320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"/>
          <p:cNvSpPr/>
          <p:nvPr/>
        </p:nvSpPr>
        <p:spPr>
          <a:xfrm flipH="1">
            <a:off x="8519400" y="3136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"/>
          <p:cNvSpPr/>
          <p:nvPr/>
        </p:nvSpPr>
        <p:spPr>
          <a:xfrm flipH="1">
            <a:off x="8514720" y="3136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"/>
          <p:cNvSpPr/>
          <p:nvPr/>
        </p:nvSpPr>
        <p:spPr>
          <a:xfrm flipH="1">
            <a:off x="8505000" y="31413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"/>
          <p:cNvSpPr/>
          <p:nvPr/>
        </p:nvSpPr>
        <p:spPr>
          <a:xfrm flipH="1">
            <a:off x="8495640" y="31464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"/>
          <p:cNvSpPr/>
          <p:nvPr/>
        </p:nvSpPr>
        <p:spPr>
          <a:xfrm flipH="1">
            <a:off x="8476560" y="315108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"/>
          <p:cNvSpPr/>
          <p:nvPr/>
        </p:nvSpPr>
        <p:spPr>
          <a:xfrm flipH="1">
            <a:off x="8466840" y="3165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"/>
          <p:cNvSpPr/>
          <p:nvPr/>
        </p:nvSpPr>
        <p:spPr>
          <a:xfrm flipH="1">
            <a:off x="8457480" y="31701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"/>
          <p:cNvSpPr/>
          <p:nvPr/>
        </p:nvSpPr>
        <p:spPr>
          <a:xfrm flipH="1">
            <a:off x="8414640" y="3174840"/>
            <a:ext cx="428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"/>
          <p:cNvSpPr/>
          <p:nvPr/>
        </p:nvSpPr>
        <p:spPr>
          <a:xfrm flipH="1">
            <a:off x="8409960" y="3198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"/>
          <p:cNvSpPr/>
          <p:nvPr/>
        </p:nvSpPr>
        <p:spPr>
          <a:xfrm flipH="1">
            <a:off x="8400240" y="32036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"/>
          <p:cNvSpPr/>
          <p:nvPr/>
        </p:nvSpPr>
        <p:spPr>
          <a:xfrm flipH="1">
            <a:off x="8395560" y="3208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"/>
          <p:cNvSpPr/>
          <p:nvPr/>
        </p:nvSpPr>
        <p:spPr>
          <a:xfrm flipH="1">
            <a:off x="8385840" y="32130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"/>
          <p:cNvSpPr/>
          <p:nvPr/>
        </p:nvSpPr>
        <p:spPr>
          <a:xfrm>
            <a:off x="8385840" y="3222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"/>
          <p:cNvSpPr/>
          <p:nvPr/>
        </p:nvSpPr>
        <p:spPr>
          <a:xfrm>
            <a:off x="8385840" y="32274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"/>
          <p:cNvSpPr/>
          <p:nvPr/>
        </p:nvSpPr>
        <p:spPr>
          <a:xfrm>
            <a:off x="8390880" y="32274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"/>
          <p:cNvSpPr/>
          <p:nvPr/>
        </p:nvSpPr>
        <p:spPr>
          <a:xfrm>
            <a:off x="8409960" y="3232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"/>
          <p:cNvSpPr/>
          <p:nvPr/>
        </p:nvSpPr>
        <p:spPr>
          <a:xfrm>
            <a:off x="8414640" y="323208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"/>
          <p:cNvSpPr/>
          <p:nvPr/>
        </p:nvSpPr>
        <p:spPr>
          <a:xfrm>
            <a:off x="8443080" y="32367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"/>
          <p:cNvSpPr/>
          <p:nvPr/>
        </p:nvSpPr>
        <p:spPr>
          <a:xfrm>
            <a:off x="8448120" y="32367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"/>
          <p:cNvSpPr/>
          <p:nvPr/>
        </p:nvSpPr>
        <p:spPr>
          <a:xfrm>
            <a:off x="8457480" y="3241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"/>
          <p:cNvSpPr/>
          <p:nvPr/>
        </p:nvSpPr>
        <p:spPr>
          <a:xfrm>
            <a:off x="8466840" y="32414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"/>
          <p:cNvSpPr/>
          <p:nvPr/>
        </p:nvSpPr>
        <p:spPr>
          <a:xfrm>
            <a:off x="8481240" y="3246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"/>
          <p:cNvSpPr/>
          <p:nvPr/>
        </p:nvSpPr>
        <p:spPr>
          <a:xfrm>
            <a:off x="8490960" y="325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"/>
          <p:cNvSpPr/>
          <p:nvPr/>
        </p:nvSpPr>
        <p:spPr>
          <a:xfrm>
            <a:off x="8490960" y="325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"/>
          <p:cNvSpPr/>
          <p:nvPr/>
        </p:nvSpPr>
        <p:spPr>
          <a:xfrm flipH="1">
            <a:off x="8481240" y="32605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"/>
          <p:cNvSpPr/>
          <p:nvPr/>
        </p:nvSpPr>
        <p:spPr>
          <a:xfrm flipH="1">
            <a:off x="8476560" y="327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"/>
          <p:cNvSpPr/>
          <p:nvPr/>
        </p:nvSpPr>
        <p:spPr>
          <a:xfrm flipH="1">
            <a:off x="8471880" y="3279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"/>
          <p:cNvSpPr/>
          <p:nvPr/>
        </p:nvSpPr>
        <p:spPr>
          <a:xfrm flipH="1">
            <a:off x="8448120" y="328464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"/>
          <p:cNvSpPr/>
          <p:nvPr/>
        </p:nvSpPr>
        <p:spPr>
          <a:xfrm flipH="1">
            <a:off x="8433720" y="32940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"/>
          <p:cNvSpPr/>
          <p:nvPr/>
        </p:nvSpPr>
        <p:spPr>
          <a:xfrm flipV="1">
            <a:off x="8633880" y="3093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"/>
          <p:cNvSpPr/>
          <p:nvPr/>
        </p:nvSpPr>
        <p:spPr>
          <a:xfrm flipH="1">
            <a:off x="8629200" y="3093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"/>
          <p:cNvSpPr/>
          <p:nvPr/>
        </p:nvSpPr>
        <p:spPr>
          <a:xfrm flipV="1">
            <a:off x="8629200" y="308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"/>
          <p:cNvSpPr/>
          <p:nvPr/>
        </p:nvSpPr>
        <p:spPr>
          <a:xfrm flipH="1">
            <a:off x="8624520" y="3089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"/>
          <p:cNvSpPr/>
          <p:nvPr/>
        </p:nvSpPr>
        <p:spPr>
          <a:xfrm flipH="1">
            <a:off x="8619480" y="3089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"/>
          <p:cNvSpPr/>
          <p:nvPr/>
        </p:nvSpPr>
        <p:spPr>
          <a:xfrm flipH="1">
            <a:off x="8614800" y="3089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"/>
          <p:cNvSpPr/>
          <p:nvPr/>
        </p:nvSpPr>
        <p:spPr>
          <a:xfrm flipH="1">
            <a:off x="8591040" y="3089160"/>
            <a:ext cx="237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"/>
          <p:cNvSpPr/>
          <p:nvPr/>
        </p:nvSpPr>
        <p:spPr>
          <a:xfrm flipH="1">
            <a:off x="8586360" y="3098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"/>
          <p:cNvSpPr/>
          <p:nvPr/>
        </p:nvSpPr>
        <p:spPr>
          <a:xfrm flipH="1">
            <a:off x="8581320" y="310320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"/>
          <p:cNvSpPr/>
          <p:nvPr/>
        </p:nvSpPr>
        <p:spPr>
          <a:xfrm flipH="1">
            <a:off x="8562240" y="310824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"/>
          <p:cNvSpPr/>
          <p:nvPr/>
        </p:nvSpPr>
        <p:spPr>
          <a:xfrm flipH="1">
            <a:off x="8557560" y="3127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"/>
          <p:cNvSpPr/>
          <p:nvPr/>
        </p:nvSpPr>
        <p:spPr>
          <a:xfrm flipH="1">
            <a:off x="8552880" y="31320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"/>
          <p:cNvSpPr/>
          <p:nvPr/>
        </p:nvSpPr>
        <p:spPr>
          <a:xfrm flipH="1">
            <a:off x="8543160" y="314136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"/>
          <p:cNvSpPr/>
          <p:nvPr/>
        </p:nvSpPr>
        <p:spPr>
          <a:xfrm flipH="1">
            <a:off x="8538480" y="3170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"/>
          <p:cNvSpPr/>
          <p:nvPr/>
        </p:nvSpPr>
        <p:spPr>
          <a:xfrm>
            <a:off x="8538480" y="31795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"/>
          <p:cNvSpPr/>
          <p:nvPr/>
        </p:nvSpPr>
        <p:spPr>
          <a:xfrm>
            <a:off x="8543160" y="3198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"/>
          <p:cNvSpPr/>
          <p:nvPr/>
        </p:nvSpPr>
        <p:spPr>
          <a:xfrm>
            <a:off x="8543160" y="320364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"/>
          <p:cNvSpPr/>
          <p:nvPr/>
        </p:nvSpPr>
        <p:spPr>
          <a:xfrm>
            <a:off x="8552880" y="32176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"/>
          <p:cNvSpPr/>
          <p:nvPr/>
        </p:nvSpPr>
        <p:spPr>
          <a:xfrm>
            <a:off x="8557560" y="322272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"/>
          <p:cNvSpPr/>
          <p:nvPr/>
        </p:nvSpPr>
        <p:spPr>
          <a:xfrm>
            <a:off x="8567280" y="3236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"/>
          <p:cNvSpPr/>
          <p:nvPr/>
        </p:nvSpPr>
        <p:spPr>
          <a:xfrm>
            <a:off x="8571960" y="3241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"/>
          <p:cNvSpPr/>
          <p:nvPr/>
        </p:nvSpPr>
        <p:spPr>
          <a:xfrm>
            <a:off x="8576640" y="325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"/>
          <p:cNvSpPr/>
          <p:nvPr/>
        </p:nvSpPr>
        <p:spPr>
          <a:xfrm>
            <a:off x="8581320" y="325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"/>
          <p:cNvSpPr/>
          <p:nvPr/>
        </p:nvSpPr>
        <p:spPr>
          <a:xfrm flipH="1">
            <a:off x="8576640" y="32605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"/>
          <p:cNvSpPr/>
          <p:nvPr/>
        </p:nvSpPr>
        <p:spPr>
          <a:xfrm flipH="1">
            <a:off x="8562240" y="3265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"/>
          <p:cNvSpPr/>
          <p:nvPr/>
        </p:nvSpPr>
        <p:spPr>
          <a:xfrm flipH="1">
            <a:off x="8557560" y="327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"/>
          <p:cNvSpPr/>
          <p:nvPr/>
        </p:nvSpPr>
        <p:spPr>
          <a:xfrm flipH="1">
            <a:off x="8552880" y="3270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"/>
          <p:cNvSpPr/>
          <p:nvPr/>
        </p:nvSpPr>
        <p:spPr>
          <a:xfrm flipH="1" flipV="1">
            <a:off x="8543160" y="3265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"/>
          <p:cNvSpPr/>
          <p:nvPr/>
        </p:nvSpPr>
        <p:spPr>
          <a:xfrm>
            <a:off x="8643240" y="3189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"/>
          <p:cNvSpPr/>
          <p:nvPr/>
        </p:nvSpPr>
        <p:spPr>
          <a:xfrm flipV="1">
            <a:off x="8648280" y="31845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"/>
          <p:cNvSpPr/>
          <p:nvPr/>
        </p:nvSpPr>
        <p:spPr>
          <a:xfrm flipV="1">
            <a:off x="8662320" y="3179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"/>
          <p:cNvSpPr/>
          <p:nvPr/>
        </p:nvSpPr>
        <p:spPr>
          <a:xfrm flipV="1">
            <a:off x="8667360" y="317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"/>
          <p:cNvSpPr/>
          <p:nvPr/>
        </p:nvSpPr>
        <p:spPr>
          <a:xfrm flipV="1">
            <a:off x="8672040" y="3170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"/>
          <p:cNvSpPr/>
          <p:nvPr/>
        </p:nvSpPr>
        <p:spPr>
          <a:xfrm flipV="1">
            <a:off x="8676720" y="315576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"/>
          <p:cNvSpPr/>
          <p:nvPr/>
        </p:nvSpPr>
        <p:spPr>
          <a:xfrm flipV="1">
            <a:off x="8695800" y="31510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"/>
          <p:cNvSpPr/>
          <p:nvPr/>
        </p:nvSpPr>
        <p:spPr>
          <a:xfrm flipV="1">
            <a:off x="8700480" y="3146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"/>
          <p:cNvSpPr/>
          <p:nvPr/>
        </p:nvSpPr>
        <p:spPr>
          <a:xfrm flipV="1">
            <a:off x="8710200" y="31413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"/>
          <p:cNvSpPr/>
          <p:nvPr/>
        </p:nvSpPr>
        <p:spPr>
          <a:xfrm flipV="1">
            <a:off x="8714880" y="312732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"/>
          <p:cNvSpPr/>
          <p:nvPr/>
        </p:nvSpPr>
        <p:spPr>
          <a:xfrm flipV="1">
            <a:off x="8724600" y="3117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"/>
          <p:cNvSpPr/>
          <p:nvPr/>
        </p:nvSpPr>
        <p:spPr>
          <a:xfrm flipH="1" flipV="1">
            <a:off x="8714880" y="3108240"/>
            <a:ext cx="97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"/>
          <p:cNvSpPr/>
          <p:nvPr/>
        </p:nvSpPr>
        <p:spPr>
          <a:xfrm flipH="1">
            <a:off x="8710200" y="310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"/>
          <p:cNvSpPr/>
          <p:nvPr/>
        </p:nvSpPr>
        <p:spPr>
          <a:xfrm flipH="1">
            <a:off x="8705520" y="3108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"/>
          <p:cNvSpPr/>
          <p:nvPr/>
        </p:nvSpPr>
        <p:spPr>
          <a:xfrm flipH="1">
            <a:off x="8686440" y="310824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"/>
          <p:cNvSpPr/>
          <p:nvPr/>
        </p:nvSpPr>
        <p:spPr>
          <a:xfrm flipH="1">
            <a:off x="8681400" y="312228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"/>
          <p:cNvSpPr/>
          <p:nvPr/>
        </p:nvSpPr>
        <p:spPr>
          <a:xfrm flipH="1">
            <a:off x="8662320" y="31273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"/>
          <p:cNvSpPr/>
          <p:nvPr/>
        </p:nvSpPr>
        <p:spPr>
          <a:xfrm flipH="1">
            <a:off x="8657640" y="31464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"/>
          <p:cNvSpPr/>
          <p:nvPr/>
        </p:nvSpPr>
        <p:spPr>
          <a:xfrm flipH="1">
            <a:off x="8648280" y="3155760"/>
            <a:ext cx="936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"/>
          <p:cNvSpPr/>
          <p:nvPr/>
        </p:nvSpPr>
        <p:spPr>
          <a:xfrm flipH="1">
            <a:off x="8643240" y="31892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"/>
          <p:cNvSpPr/>
          <p:nvPr/>
        </p:nvSpPr>
        <p:spPr>
          <a:xfrm>
            <a:off x="8643240" y="3198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"/>
          <p:cNvSpPr/>
          <p:nvPr/>
        </p:nvSpPr>
        <p:spPr>
          <a:xfrm flipH="1">
            <a:off x="8638560" y="32083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"/>
          <p:cNvSpPr/>
          <p:nvPr/>
        </p:nvSpPr>
        <p:spPr>
          <a:xfrm>
            <a:off x="8638560" y="3217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"/>
          <p:cNvSpPr/>
          <p:nvPr/>
        </p:nvSpPr>
        <p:spPr>
          <a:xfrm>
            <a:off x="8638560" y="32320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"/>
          <p:cNvSpPr/>
          <p:nvPr/>
        </p:nvSpPr>
        <p:spPr>
          <a:xfrm>
            <a:off x="8638560" y="324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"/>
          <p:cNvSpPr/>
          <p:nvPr/>
        </p:nvSpPr>
        <p:spPr>
          <a:xfrm>
            <a:off x="8643240" y="32464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"/>
          <p:cNvSpPr/>
          <p:nvPr/>
        </p:nvSpPr>
        <p:spPr>
          <a:xfrm flipV="1">
            <a:off x="8657640" y="32511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"/>
          <p:cNvSpPr/>
          <p:nvPr/>
        </p:nvSpPr>
        <p:spPr>
          <a:xfrm flipV="1">
            <a:off x="8672040" y="32464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"/>
          <p:cNvSpPr/>
          <p:nvPr/>
        </p:nvSpPr>
        <p:spPr>
          <a:xfrm flipV="1">
            <a:off x="8681400" y="3232080"/>
            <a:ext cx="241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"/>
          <p:cNvSpPr/>
          <p:nvPr/>
        </p:nvSpPr>
        <p:spPr>
          <a:xfrm>
            <a:off x="8872200" y="3084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"/>
          <p:cNvSpPr/>
          <p:nvPr/>
        </p:nvSpPr>
        <p:spPr>
          <a:xfrm flipH="1">
            <a:off x="8872200" y="3084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"/>
          <p:cNvSpPr/>
          <p:nvPr/>
        </p:nvSpPr>
        <p:spPr>
          <a:xfrm>
            <a:off x="8872200" y="3084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"/>
          <p:cNvSpPr/>
          <p:nvPr/>
        </p:nvSpPr>
        <p:spPr>
          <a:xfrm flipH="1">
            <a:off x="8867520" y="3089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"/>
          <p:cNvSpPr/>
          <p:nvPr/>
        </p:nvSpPr>
        <p:spPr>
          <a:xfrm flipH="1">
            <a:off x="8862840" y="3089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"/>
          <p:cNvSpPr/>
          <p:nvPr/>
        </p:nvSpPr>
        <p:spPr>
          <a:xfrm flipH="1">
            <a:off x="8853120" y="30938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"/>
          <p:cNvSpPr/>
          <p:nvPr/>
        </p:nvSpPr>
        <p:spPr>
          <a:xfrm flipH="1">
            <a:off x="8848440" y="3093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"/>
          <p:cNvSpPr/>
          <p:nvPr/>
        </p:nvSpPr>
        <p:spPr>
          <a:xfrm flipH="1">
            <a:off x="8814960" y="3098520"/>
            <a:ext cx="334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"/>
          <p:cNvSpPr/>
          <p:nvPr/>
        </p:nvSpPr>
        <p:spPr>
          <a:xfrm flipH="1">
            <a:off x="8805600" y="31129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"/>
          <p:cNvSpPr/>
          <p:nvPr/>
        </p:nvSpPr>
        <p:spPr>
          <a:xfrm flipH="1">
            <a:off x="8772120" y="3117600"/>
            <a:ext cx="334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"/>
          <p:cNvSpPr/>
          <p:nvPr/>
        </p:nvSpPr>
        <p:spPr>
          <a:xfrm flipH="1">
            <a:off x="8762760" y="31413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"/>
          <p:cNvSpPr/>
          <p:nvPr/>
        </p:nvSpPr>
        <p:spPr>
          <a:xfrm flipH="1">
            <a:off x="8733960" y="3151080"/>
            <a:ext cx="288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"/>
          <p:cNvSpPr/>
          <p:nvPr/>
        </p:nvSpPr>
        <p:spPr>
          <a:xfrm flipH="1">
            <a:off x="8729280" y="3174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"/>
          <p:cNvSpPr/>
          <p:nvPr/>
        </p:nvSpPr>
        <p:spPr>
          <a:xfrm flipH="1">
            <a:off x="8724600" y="3179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"/>
          <p:cNvSpPr/>
          <p:nvPr/>
        </p:nvSpPr>
        <p:spPr>
          <a:xfrm>
            <a:off x="8724600" y="3193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"/>
          <p:cNvSpPr/>
          <p:nvPr/>
        </p:nvSpPr>
        <p:spPr>
          <a:xfrm>
            <a:off x="8724600" y="31986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"/>
          <p:cNvSpPr/>
          <p:nvPr/>
        </p:nvSpPr>
        <p:spPr>
          <a:xfrm>
            <a:off x="8729280" y="3208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"/>
          <p:cNvSpPr/>
          <p:nvPr/>
        </p:nvSpPr>
        <p:spPr>
          <a:xfrm>
            <a:off x="8733960" y="32130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"/>
          <p:cNvSpPr/>
          <p:nvPr/>
        </p:nvSpPr>
        <p:spPr>
          <a:xfrm>
            <a:off x="8743680" y="32227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"/>
          <p:cNvSpPr/>
          <p:nvPr/>
        </p:nvSpPr>
        <p:spPr>
          <a:xfrm>
            <a:off x="8757720" y="32274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"/>
          <p:cNvSpPr/>
          <p:nvPr/>
        </p:nvSpPr>
        <p:spPr>
          <a:xfrm>
            <a:off x="8767440" y="32320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"/>
          <p:cNvSpPr/>
          <p:nvPr/>
        </p:nvSpPr>
        <p:spPr>
          <a:xfrm>
            <a:off x="8781840" y="32367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"/>
          <p:cNvSpPr/>
          <p:nvPr/>
        </p:nvSpPr>
        <p:spPr>
          <a:xfrm>
            <a:off x="8795880" y="32414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"/>
          <p:cNvSpPr/>
          <p:nvPr/>
        </p:nvSpPr>
        <p:spPr>
          <a:xfrm>
            <a:off x="8805600" y="32464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"/>
          <p:cNvSpPr/>
          <p:nvPr/>
        </p:nvSpPr>
        <p:spPr>
          <a:xfrm>
            <a:off x="8810280" y="325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"/>
          <p:cNvSpPr/>
          <p:nvPr/>
        </p:nvSpPr>
        <p:spPr>
          <a:xfrm>
            <a:off x="8814960" y="32558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"/>
          <p:cNvSpPr/>
          <p:nvPr/>
        </p:nvSpPr>
        <p:spPr>
          <a:xfrm>
            <a:off x="8819640" y="32655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"/>
          <p:cNvSpPr/>
          <p:nvPr/>
        </p:nvSpPr>
        <p:spPr>
          <a:xfrm flipH="1">
            <a:off x="8814960" y="3274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"/>
          <p:cNvSpPr/>
          <p:nvPr/>
        </p:nvSpPr>
        <p:spPr>
          <a:xfrm flipH="1">
            <a:off x="8800920" y="32796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"/>
          <p:cNvSpPr/>
          <p:nvPr/>
        </p:nvSpPr>
        <p:spPr>
          <a:xfrm flipH="1">
            <a:off x="8791200" y="32940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"/>
          <p:cNvSpPr/>
          <p:nvPr/>
        </p:nvSpPr>
        <p:spPr>
          <a:xfrm flipH="1">
            <a:off x="8781840" y="329868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"/>
          <p:cNvSpPr/>
          <p:nvPr/>
        </p:nvSpPr>
        <p:spPr>
          <a:xfrm flipH="1">
            <a:off x="8753040" y="3303720"/>
            <a:ext cx="2880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"/>
          <p:cNvSpPr/>
          <p:nvPr/>
        </p:nvSpPr>
        <p:spPr>
          <a:xfrm flipH="1">
            <a:off x="8724600" y="3317760"/>
            <a:ext cx="284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"/>
          <p:cNvSpPr/>
          <p:nvPr/>
        </p:nvSpPr>
        <p:spPr>
          <a:xfrm flipV="1">
            <a:off x="6588720" y="1072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"/>
          <p:cNvSpPr/>
          <p:nvPr/>
        </p:nvSpPr>
        <p:spPr>
          <a:xfrm flipH="1">
            <a:off x="6584040" y="1072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"/>
          <p:cNvSpPr/>
          <p:nvPr/>
        </p:nvSpPr>
        <p:spPr>
          <a:xfrm flipV="1">
            <a:off x="6584040" y="1067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"/>
          <p:cNvSpPr/>
          <p:nvPr/>
        </p:nvSpPr>
        <p:spPr>
          <a:xfrm flipH="1" flipV="1">
            <a:off x="6579000" y="1063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"/>
          <p:cNvSpPr/>
          <p:nvPr/>
        </p:nvSpPr>
        <p:spPr>
          <a:xfrm flipV="1">
            <a:off x="6579000" y="105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"/>
          <p:cNvSpPr/>
          <p:nvPr/>
        </p:nvSpPr>
        <p:spPr>
          <a:xfrm flipH="1" flipV="1">
            <a:off x="6569640" y="10486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"/>
          <p:cNvSpPr/>
          <p:nvPr/>
        </p:nvSpPr>
        <p:spPr>
          <a:xfrm flipV="1">
            <a:off x="6569640" y="104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"/>
          <p:cNvSpPr/>
          <p:nvPr/>
        </p:nvSpPr>
        <p:spPr>
          <a:xfrm flipH="1">
            <a:off x="6564960" y="1044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"/>
          <p:cNvSpPr/>
          <p:nvPr/>
        </p:nvSpPr>
        <p:spPr>
          <a:xfrm flipH="1" flipV="1">
            <a:off x="6559920" y="1039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"/>
          <p:cNvSpPr/>
          <p:nvPr/>
        </p:nvSpPr>
        <p:spPr>
          <a:xfrm flipH="1">
            <a:off x="6555240" y="1039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"/>
          <p:cNvSpPr/>
          <p:nvPr/>
        </p:nvSpPr>
        <p:spPr>
          <a:xfrm flipH="1">
            <a:off x="6545880" y="10393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"/>
          <p:cNvSpPr/>
          <p:nvPr/>
        </p:nvSpPr>
        <p:spPr>
          <a:xfrm flipH="1">
            <a:off x="6540840" y="1044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"/>
          <p:cNvSpPr/>
          <p:nvPr/>
        </p:nvSpPr>
        <p:spPr>
          <a:xfrm flipH="1">
            <a:off x="6531480" y="104400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"/>
          <p:cNvSpPr/>
          <p:nvPr/>
        </p:nvSpPr>
        <p:spPr>
          <a:xfrm flipH="1">
            <a:off x="6526800" y="1058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"/>
          <p:cNvSpPr/>
          <p:nvPr/>
        </p:nvSpPr>
        <p:spPr>
          <a:xfrm flipH="1">
            <a:off x="6521760" y="10630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"/>
          <p:cNvSpPr/>
          <p:nvPr/>
        </p:nvSpPr>
        <p:spPr>
          <a:xfrm>
            <a:off x="6521760" y="107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"/>
          <p:cNvSpPr/>
          <p:nvPr/>
        </p:nvSpPr>
        <p:spPr>
          <a:xfrm>
            <a:off x="6521760" y="108216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"/>
          <p:cNvSpPr/>
          <p:nvPr/>
        </p:nvSpPr>
        <p:spPr>
          <a:xfrm>
            <a:off x="6526800" y="11012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"/>
          <p:cNvSpPr/>
          <p:nvPr/>
        </p:nvSpPr>
        <p:spPr>
          <a:xfrm>
            <a:off x="6531480" y="111564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"/>
          <p:cNvSpPr/>
          <p:nvPr/>
        </p:nvSpPr>
        <p:spPr>
          <a:xfrm>
            <a:off x="6540840" y="11296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"/>
          <p:cNvSpPr/>
          <p:nvPr/>
        </p:nvSpPr>
        <p:spPr>
          <a:xfrm>
            <a:off x="6550560" y="11440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"/>
          <p:cNvSpPr/>
          <p:nvPr/>
        </p:nvSpPr>
        <p:spPr>
          <a:xfrm>
            <a:off x="6555240" y="115380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"/>
          <p:cNvSpPr/>
          <p:nvPr/>
        </p:nvSpPr>
        <p:spPr>
          <a:xfrm>
            <a:off x="6574320" y="11678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"/>
          <p:cNvSpPr/>
          <p:nvPr/>
        </p:nvSpPr>
        <p:spPr>
          <a:xfrm flipV="1">
            <a:off x="6593400" y="1148760"/>
            <a:ext cx="237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"/>
          <p:cNvSpPr/>
          <p:nvPr/>
        </p:nvSpPr>
        <p:spPr>
          <a:xfrm flipV="1">
            <a:off x="6726960" y="877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"/>
          <p:cNvSpPr/>
          <p:nvPr/>
        </p:nvSpPr>
        <p:spPr>
          <a:xfrm flipH="1">
            <a:off x="6726960" y="87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"/>
          <p:cNvSpPr/>
          <p:nvPr/>
        </p:nvSpPr>
        <p:spPr>
          <a:xfrm>
            <a:off x="6726960" y="87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"/>
          <p:cNvSpPr/>
          <p:nvPr/>
        </p:nvSpPr>
        <p:spPr>
          <a:xfrm>
            <a:off x="6726960" y="882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"/>
          <p:cNvSpPr/>
          <p:nvPr/>
        </p:nvSpPr>
        <p:spPr>
          <a:xfrm flipH="1">
            <a:off x="6722280" y="8866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"/>
          <p:cNvSpPr/>
          <p:nvPr/>
        </p:nvSpPr>
        <p:spPr>
          <a:xfrm>
            <a:off x="6722280" y="910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"/>
          <p:cNvSpPr/>
          <p:nvPr/>
        </p:nvSpPr>
        <p:spPr>
          <a:xfrm>
            <a:off x="6722280" y="9201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"/>
          <p:cNvSpPr/>
          <p:nvPr/>
        </p:nvSpPr>
        <p:spPr>
          <a:xfrm flipH="1">
            <a:off x="6717240" y="929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"/>
          <p:cNvSpPr/>
          <p:nvPr/>
        </p:nvSpPr>
        <p:spPr>
          <a:xfrm>
            <a:off x="6717240" y="9342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"/>
          <p:cNvSpPr/>
          <p:nvPr/>
        </p:nvSpPr>
        <p:spPr>
          <a:xfrm flipH="1">
            <a:off x="6712560" y="94860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"/>
          <p:cNvSpPr/>
          <p:nvPr/>
        </p:nvSpPr>
        <p:spPr>
          <a:xfrm flipH="1">
            <a:off x="6707880" y="9820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"/>
          <p:cNvSpPr/>
          <p:nvPr/>
        </p:nvSpPr>
        <p:spPr>
          <a:xfrm>
            <a:off x="6707880" y="9964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"/>
          <p:cNvSpPr/>
          <p:nvPr/>
        </p:nvSpPr>
        <p:spPr>
          <a:xfrm flipH="1">
            <a:off x="6703200" y="1015560"/>
            <a:ext cx="468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"/>
          <p:cNvSpPr/>
          <p:nvPr/>
        </p:nvSpPr>
        <p:spPr>
          <a:xfrm>
            <a:off x="6703200" y="10630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"/>
          <p:cNvSpPr/>
          <p:nvPr/>
        </p:nvSpPr>
        <p:spPr>
          <a:xfrm>
            <a:off x="6703200" y="1077480"/>
            <a:ext cx="468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"/>
          <p:cNvSpPr/>
          <p:nvPr/>
        </p:nvSpPr>
        <p:spPr>
          <a:xfrm>
            <a:off x="6707880" y="1125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"/>
          <p:cNvSpPr/>
          <p:nvPr/>
        </p:nvSpPr>
        <p:spPr>
          <a:xfrm>
            <a:off x="6707880" y="1139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"/>
          <p:cNvSpPr/>
          <p:nvPr/>
        </p:nvSpPr>
        <p:spPr>
          <a:xfrm>
            <a:off x="6707880" y="114876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"/>
          <p:cNvSpPr/>
          <p:nvPr/>
        </p:nvSpPr>
        <p:spPr>
          <a:xfrm>
            <a:off x="6712560" y="1172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"/>
          <p:cNvSpPr/>
          <p:nvPr/>
        </p:nvSpPr>
        <p:spPr>
          <a:xfrm flipV="1">
            <a:off x="6717240" y="11631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"/>
          <p:cNvSpPr/>
          <p:nvPr/>
        </p:nvSpPr>
        <p:spPr>
          <a:xfrm flipV="1">
            <a:off x="6869880" y="105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"/>
          <p:cNvSpPr/>
          <p:nvPr/>
        </p:nvSpPr>
        <p:spPr>
          <a:xfrm flipV="1">
            <a:off x="6869880" y="10533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"/>
          <p:cNvSpPr/>
          <p:nvPr/>
        </p:nvSpPr>
        <p:spPr>
          <a:xfrm flipV="1">
            <a:off x="6869880" y="1048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"/>
          <p:cNvSpPr/>
          <p:nvPr/>
        </p:nvSpPr>
        <p:spPr>
          <a:xfrm flipV="1">
            <a:off x="6869880" y="104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"/>
          <p:cNvSpPr/>
          <p:nvPr/>
        </p:nvSpPr>
        <p:spPr>
          <a:xfrm flipV="1">
            <a:off x="6869880" y="1039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"/>
          <p:cNvSpPr/>
          <p:nvPr/>
        </p:nvSpPr>
        <p:spPr>
          <a:xfrm flipV="1">
            <a:off x="6869880" y="1034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"/>
          <p:cNvSpPr/>
          <p:nvPr/>
        </p:nvSpPr>
        <p:spPr>
          <a:xfrm flipH="1" flipV="1">
            <a:off x="6865200" y="1029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"/>
          <p:cNvSpPr/>
          <p:nvPr/>
        </p:nvSpPr>
        <p:spPr>
          <a:xfrm flipH="1">
            <a:off x="6855480" y="10296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"/>
          <p:cNvSpPr/>
          <p:nvPr/>
        </p:nvSpPr>
        <p:spPr>
          <a:xfrm flipH="1">
            <a:off x="6850800" y="10296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"/>
          <p:cNvSpPr/>
          <p:nvPr/>
        </p:nvSpPr>
        <p:spPr>
          <a:xfrm flipH="1">
            <a:off x="6846120" y="1029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"/>
          <p:cNvSpPr/>
          <p:nvPr/>
        </p:nvSpPr>
        <p:spPr>
          <a:xfrm flipH="1">
            <a:off x="6836400" y="103428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"/>
          <p:cNvSpPr/>
          <p:nvPr/>
        </p:nvSpPr>
        <p:spPr>
          <a:xfrm>
            <a:off x="6836400" y="1039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"/>
          <p:cNvSpPr/>
          <p:nvPr/>
        </p:nvSpPr>
        <p:spPr>
          <a:xfrm flipH="1">
            <a:off x="6822360" y="104400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"/>
          <p:cNvSpPr/>
          <p:nvPr/>
        </p:nvSpPr>
        <p:spPr>
          <a:xfrm flipH="1">
            <a:off x="6817320" y="1063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"/>
          <p:cNvSpPr/>
          <p:nvPr/>
        </p:nvSpPr>
        <p:spPr>
          <a:xfrm flipH="1">
            <a:off x="6807960" y="10677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"/>
          <p:cNvSpPr/>
          <p:nvPr/>
        </p:nvSpPr>
        <p:spPr>
          <a:xfrm>
            <a:off x="6807960" y="1086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"/>
          <p:cNvSpPr/>
          <p:nvPr/>
        </p:nvSpPr>
        <p:spPr>
          <a:xfrm>
            <a:off x="6807960" y="10965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"/>
          <p:cNvSpPr/>
          <p:nvPr/>
        </p:nvSpPr>
        <p:spPr>
          <a:xfrm>
            <a:off x="6807960" y="11106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"/>
          <p:cNvSpPr/>
          <p:nvPr/>
        </p:nvSpPr>
        <p:spPr>
          <a:xfrm>
            <a:off x="6812640" y="111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"/>
          <p:cNvSpPr/>
          <p:nvPr/>
        </p:nvSpPr>
        <p:spPr>
          <a:xfrm>
            <a:off x="6812640" y="1120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"/>
          <p:cNvSpPr/>
          <p:nvPr/>
        </p:nvSpPr>
        <p:spPr>
          <a:xfrm>
            <a:off x="6822360" y="11250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"/>
          <p:cNvSpPr/>
          <p:nvPr/>
        </p:nvSpPr>
        <p:spPr>
          <a:xfrm>
            <a:off x="6846120" y="1125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"/>
          <p:cNvSpPr/>
          <p:nvPr/>
        </p:nvSpPr>
        <p:spPr>
          <a:xfrm flipV="1">
            <a:off x="6850800" y="111060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"/>
          <p:cNvSpPr/>
          <p:nvPr/>
        </p:nvSpPr>
        <p:spPr>
          <a:xfrm flipV="1">
            <a:off x="6874560" y="11012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"/>
          <p:cNvSpPr/>
          <p:nvPr/>
        </p:nvSpPr>
        <p:spPr>
          <a:xfrm flipV="1">
            <a:off x="6879600" y="109152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"/>
          <p:cNvSpPr/>
          <p:nvPr/>
        </p:nvSpPr>
        <p:spPr>
          <a:xfrm flipV="1">
            <a:off x="688896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"/>
          <p:cNvSpPr/>
          <p:nvPr/>
        </p:nvSpPr>
        <p:spPr>
          <a:xfrm flipV="1">
            <a:off x="6893640" y="10774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"/>
          <p:cNvSpPr/>
          <p:nvPr/>
        </p:nvSpPr>
        <p:spPr>
          <a:xfrm flipV="1">
            <a:off x="6898680" y="1067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"/>
          <p:cNvSpPr/>
          <p:nvPr/>
        </p:nvSpPr>
        <p:spPr>
          <a:xfrm flipV="1">
            <a:off x="6903360" y="10486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"/>
          <p:cNvSpPr/>
          <p:nvPr/>
        </p:nvSpPr>
        <p:spPr>
          <a:xfrm flipV="1">
            <a:off x="6908040" y="1044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"/>
          <p:cNvSpPr/>
          <p:nvPr/>
        </p:nvSpPr>
        <p:spPr>
          <a:xfrm flipV="1">
            <a:off x="6908040" y="10393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"/>
          <p:cNvSpPr/>
          <p:nvPr/>
        </p:nvSpPr>
        <p:spPr>
          <a:xfrm flipH="1">
            <a:off x="6908040" y="1039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"/>
          <p:cNvSpPr/>
          <p:nvPr/>
        </p:nvSpPr>
        <p:spPr>
          <a:xfrm>
            <a:off x="6908040" y="103932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"/>
          <p:cNvSpPr/>
          <p:nvPr/>
        </p:nvSpPr>
        <p:spPr>
          <a:xfrm>
            <a:off x="6908040" y="10533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"/>
          <p:cNvSpPr/>
          <p:nvPr/>
        </p:nvSpPr>
        <p:spPr>
          <a:xfrm flipH="1">
            <a:off x="6903360" y="10630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"/>
          <p:cNvSpPr/>
          <p:nvPr/>
        </p:nvSpPr>
        <p:spPr>
          <a:xfrm>
            <a:off x="6903360" y="1082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"/>
          <p:cNvSpPr/>
          <p:nvPr/>
        </p:nvSpPr>
        <p:spPr>
          <a:xfrm>
            <a:off x="6903360" y="1086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"/>
          <p:cNvSpPr/>
          <p:nvPr/>
        </p:nvSpPr>
        <p:spPr>
          <a:xfrm>
            <a:off x="6903360" y="109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"/>
          <p:cNvSpPr/>
          <p:nvPr/>
        </p:nvSpPr>
        <p:spPr>
          <a:xfrm>
            <a:off x="6908040" y="1101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"/>
          <p:cNvSpPr/>
          <p:nvPr/>
        </p:nvSpPr>
        <p:spPr>
          <a:xfrm>
            <a:off x="6908040" y="11059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"/>
          <p:cNvSpPr/>
          <p:nvPr/>
        </p:nvSpPr>
        <p:spPr>
          <a:xfrm flipV="1">
            <a:off x="6917760" y="11012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"/>
          <p:cNvSpPr/>
          <p:nvPr/>
        </p:nvSpPr>
        <p:spPr>
          <a:xfrm>
            <a:off x="705096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"/>
          <p:cNvSpPr/>
          <p:nvPr/>
        </p:nvSpPr>
        <p:spPr>
          <a:xfrm flipV="1">
            <a:off x="7056000" y="100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"/>
          <p:cNvSpPr/>
          <p:nvPr/>
        </p:nvSpPr>
        <p:spPr>
          <a:xfrm flipH="1">
            <a:off x="7050960" y="1001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"/>
          <p:cNvSpPr/>
          <p:nvPr/>
        </p:nvSpPr>
        <p:spPr>
          <a:xfrm flipH="1">
            <a:off x="704628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"/>
          <p:cNvSpPr/>
          <p:nvPr/>
        </p:nvSpPr>
        <p:spPr>
          <a:xfrm flipH="1">
            <a:off x="7041600" y="1001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"/>
          <p:cNvSpPr/>
          <p:nvPr/>
        </p:nvSpPr>
        <p:spPr>
          <a:xfrm flipH="1">
            <a:off x="7031880" y="10011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"/>
          <p:cNvSpPr/>
          <p:nvPr/>
        </p:nvSpPr>
        <p:spPr>
          <a:xfrm flipH="1">
            <a:off x="7027200" y="1005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"/>
          <p:cNvSpPr/>
          <p:nvPr/>
        </p:nvSpPr>
        <p:spPr>
          <a:xfrm flipH="1">
            <a:off x="7017840" y="1010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"/>
          <p:cNvSpPr/>
          <p:nvPr/>
        </p:nvSpPr>
        <p:spPr>
          <a:xfrm flipH="1">
            <a:off x="7008120" y="10105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"/>
          <p:cNvSpPr/>
          <p:nvPr/>
        </p:nvSpPr>
        <p:spPr>
          <a:xfrm flipH="1">
            <a:off x="6984360" y="1015560"/>
            <a:ext cx="2376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"/>
          <p:cNvSpPr/>
          <p:nvPr/>
        </p:nvSpPr>
        <p:spPr>
          <a:xfrm flipH="1">
            <a:off x="6979680" y="10342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"/>
          <p:cNvSpPr/>
          <p:nvPr/>
        </p:nvSpPr>
        <p:spPr>
          <a:xfrm flipH="1">
            <a:off x="6974640" y="1039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"/>
          <p:cNvSpPr/>
          <p:nvPr/>
        </p:nvSpPr>
        <p:spPr>
          <a:xfrm flipH="1">
            <a:off x="6960600" y="1044000"/>
            <a:ext cx="14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"/>
          <p:cNvSpPr/>
          <p:nvPr/>
        </p:nvSpPr>
        <p:spPr>
          <a:xfrm>
            <a:off x="6960600" y="1058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"/>
          <p:cNvSpPr/>
          <p:nvPr/>
        </p:nvSpPr>
        <p:spPr>
          <a:xfrm>
            <a:off x="6960600" y="10630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"/>
          <p:cNvSpPr/>
          <p:nvPr/>
        </p:nvSpPr>
        <p:spPr>
          <a:xfrm>
            <a:off x="6965280" y="1072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"/>
          <p:cNvSpPr/>
          <p:nvPr/>
        </p:nvSpPr>
        <p:spPr>
          <a:xfrm>
            <a:off x="6969960" y="1077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"/>
          <p:cNvSpPr/>
          <p:nvPr/>
        </p:nvSpPr>
        <p:spPr>
          <a:xfrm>
            <a:off x="6993720" y="10821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"/>
          <p:cNvSpPr/>
          <p:nvPr/>
        </p:nvSpPr>
        <p:spPr>
          <a:xfrm>
            <a:off x="7003440" y="10868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"/>
          <p:cNvSpPr/>
          <p:nvPr/>
        </p:nvSpPr>
        <p:spPr>
          <a:xfrm>
            <a:off x="7027200" y="10915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"/>
          <p:cNvSpPr/>
          <p:nvPr/>
        </p:nvSpPr>
        <p:spPr>
          <a:xfrm>
            <a:off x="7036920" y="109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"/>
          <p:cNvSpPr/>
          <p:nvPr/>
        </p:nvSpPr>
        <p:spPr>
          <a:xfrm>
            <a:off x="7041600" y="1096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"/>
          <p:cNvSpPr/>
          <p:nvPr/>
        </p:nvSpPr>
        <p:spPr>
          <a:xfrm>
            <a:off x="7050960" y="1101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"/>
          <p:cNvSpPr/>
          <p:nvPr/>
        </p:nvSpPr>
        <p:spPr>
          <a:xfrm>
            <a:off x="7056000" y="11059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"/>
          <p:cNvSpPr/>
          <p:nvPr/>
        </p:nvSpPr>
        <p:spPr>
          <a:xfrm>
            <a:off x="7060680" y="1105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"/>
          <p:cNvSpPr/>
          <p:nvPr/>
        </p:nvSpPr>
        <p:spPr>
          <a:xfrm>
            <a:off x="7065360" y="111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"/>
          <p:cNvSpPr/>
          <p:nvPr/>
        </p:nvSpPr>
        <p:spPr>
          <a:xfrm>
            <a:off x="7065360" y="1120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"/>
          <p:cNvSpPr/>
          <p:nvPr/>
        </p:nvSpPr>
        <p:spPr>
          <a:xfrm flipH="1">
            <a:off x="7056000" y="1129680"/>
            <a:ext cx="93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"/>
          <p:cNvSpPr/>
          <p:nvPr/>
        </p:nvSpPr>
        <p:spPr>
          <a:xfrm flipH="1">
            <a:off x="7041600" y="11440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"/>
          <p:cNvSpPr/>
          <p:nvPr/>
        </p:nvSpPr>
        <p:spPr>
          <a:xfrm flipH="1">
            <a:off x="7031880" y="115848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"/>
          <p:cNvSpPr/>
          <p:nvPr/>
        </p:nvSpPr>
        <p:spPr>
          <a:xfrm flipH="1">
            <a:off x="7022520" y="11728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"/>
          <p:cNvSpPr/>
          <p:nvPr/>
        </p:nvSpPr>
        <p:spPr>
          <a:xfrm flipH="1">
            <a:off x="7008120" y="11775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"/>
          <p:cNvSpPr/>
          <p:nvPr/>
        </p:nvSpPr>
        <p:spPr>
          <a:xfrm flipH="1">
            <a:off x="7003440" y="1182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"/>
          <p:cNvSpPr/>
          <p:nvPr/>
        </p:nvSpPr>
        <p:spPr>
          <a:xfrm flipH="1" flipV="1">
            <a:off x="6998760" y="11728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"/>
          <p:cNvSpPr/>
          <p:nvPr/>
        </p:nvSpPr>
        <p:spPr>
          <a:xfrm flipH="1">
            <a:off x="7208280" y="1005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"/>
          <p:cNvSpPr/>
          <p:nvPr/>
        </p:nvSpPr>
        <p:spPr>
          <a:xfrm flipH="1">
            <a:off x="720360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"/>
          <p:cNvSpPr/>
          <p:nvPr/>
        </p:nvSpPr>
        <p:spPr>
          <a:xfrm flipH="1">
            <a:off x="7198920" y="1005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"/>
          <p:cNvSpPr/>
          <p:nvPr/>
        </p:nvSpPr>
        <p:spPr>
          <a:xfrm flipH="1">
            <a:off x="7194240" y="1010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"/>
          <p:cNvSpPr/>
          <p:nvPr/>
        </p:nvSpPr>
        <p:spPr>
          <a:xfrm flipH="1">
            <a:off x="7189200" y="1010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"/>
          <p:cNvSpPr/>
          <p:nvPr/>
        </p:nvSpPr>
        <p:spPr>
          <a:xfrm flipH="1">
            <a:off x="7179840" y="1015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"/>
          <p:cNvSpPr/>
          <p:nvPr/>
        </p:nvSpPr>
        <p:spPr>
          <a:xfrm flipH="1">
            <a:off x="7175160" y="10202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"/>
          <p:cNvSpPr/>
          <p:nvPr/>
        </p:nvSpPr>
        <p:spPr>
          <a:xfrm flipH="1">
            <a:off x="7151040" y="102492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"/>
          <p:cNvSpPr/>
          <p:nvPr/>
        </p:nvSpPr>
        <p:spPr>
          <a:xfrm flipH="1">
            <a:off x="7141680" y="10440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"/>
          <p:cNvSpPr/>
          <p:nvPr/>
        </p:nvSpPr>
        <p:spPr>
          <a:xfrm flipH="1">
            <a:off x="7131960" y="1048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"/>
          <p:cNvSpPr/>
          <p:nvPr/>
        </p:nvSpPr>
        <p:spPr>
          <a:xfrm flipH="1">
            <a:off x="7122600" y="105336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"/>
          <p:cNvSpPr/>
          <p:nvPr/>
        </p:nvSpPr>
        <p:spPr>
          <a:xfrm flipH="1">
            <a:off x="7117920" y="10630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"/>
          <p:cNvSpPr/>
          <p:nvPr/>
        </p:nvSpPr>
        <p:spPr>
          <a:xfrm flipH="1">
            <a:off x="7112880" y="1063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"/>
          <p:cNvSpPr/>
          <p:nvPr/>
        </p:nvSpPr>
        <p:spPr>
          <a:xfrm flipH="1">
            <a:off x="7108200" y="1067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"/>
          <p:cNvSpPr/>
          <p:nvPr/>
        </p:nvSpPr>
        <p:spPr>
          <a:xfrm flipH="1">
            <a:off x="7103520" y="1072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"/>
          <p:cNvSpPr/>
          <p:nvPr/>
        </p:nvSpPr>
        <p:spPr>
          <a:xfrm>
            <a:off x="7103520" y="10724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"/>
          <p:cNvSpPr/>
          <p:nvPr/>
        </p:nvSpPr>
        <p:spPr>
          <a:xfrm>
            <a:off x="7103520" y="1077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"/>
          <p:cNvSpPr/>
          <p:nvPr/>
        </p:nvSpPr>
        <p:spPr>
          <a:xfrm>
            <a:off x="7103520" y="1082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"/>
          <p:cNvSpPr/>
          <p:nvPr/>
        </p:nvSpPr>
        <p:spPr>
          <a:xfrm>
            <a:off x="7108200" y="10821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"/>
          <p:cNvSpPr/>
          <p:nvPr/>
        </p:nvSpPr>
        <p:spPr>
          <a:xfrm>
            <a:off x="712260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"/>
          <p:cNvSpPr/>
          <p:nvPr/>
        </p:nvSpPr>
        <p:spPr>
          <a:xfrm>
            <a:off x="7127280" y="109152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"/>
          <p:cNvSpPr/>
          <p:nvPr/>
        </p:nvSpPr>
        <p:spPr>
          <a:xfrm>
            <a:off x="7141680" y="10965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"/>
          <p:cNvSpPr/>
          <p:nvPr/>
        </p:nvSpPr>
        <p:spPr>
          <a:xfrm>
            <a:off x="7151040" y="110124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"/>
          <p:cNvSpPr/>
          <p:nvPr/>
        </p:nvSpPr>
        <p:spPr>
          <a:xfrm>
            <a:off x="7165440" y="111060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"/>
          <p:cNvSpPr/>
          <p:nvPr/>
        </p:nvSpPr>
        <p:spPr>
          <a:xfrm>
            <a:off x="7179840" y="112032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"/>
          <p:cNvSpPr/>
          <p:nvPr/>
        </p:nvSpPr>
        <p:spPr>
          <a:xfrm>
            <a:off x="7189200" y="112968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"/>
          <p:cNvSpPr/>
          <p:nvPr/>
        </p:nvSpPr>
        <p:spPr>
          <a:xfrm>
            <a:off x="7194240" y="11394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"/>
          <p:cNvSpPr/>
          <p:nvPr/>
        </p:nvSpPr>
        <p:spPr>
          <a:xfrm>
            <a:off x="7194240" y="1148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"/>
          <p:cNvSpPr/>
          <p:nvPr/>
        </p:nvSpPr>
        <p:spPr>
          <a:xfrm flipH="1">
            <a:off x="7194240" y="11584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"/>
          <p:cNvSpPr/>
          <p:nvPr/>
        </p:nvSpPr>
        <p:spPr>
          <a:xfrm flipH="1">
            <a:off x="7189200" y="1172880"/>
            <a:ext cx="5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"/>
          <p:cNvSpPr/>
          <p:nvPr/>
        </p:nvSpPr>
        <p:spPr>
          <a:xfrm flipH="1">
            <a:off x="7184520" y="1186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"/>
          <p:cNvSpPr/>
          <p:nvPr/>
        </p:nvSpPr>
        <p:spPr>
          <a:xfrm flipH="1">
            <a:off x="7175160" y="11916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"/>
          <p:cNvSpPr/>
          <p:nvPr/>
        </p:nvSpPr>
        <p:spPr>
          <a:xfrm flipH="1">
            <a:off x="7165440" y="12013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"/>
          <p:cNvSpPr/>
          <p:nvPr/>
        </p:nvSpPr>
        <p:spPr>
          <a:xfrm>
            <a:off x="7165440" y="1206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"/>
          <p:cNvSpPr/>
          <p:nvPr/>
        </p:nvSpPr>
        <p:spPr>
          <a:xfrm flipH="1">
            <a:off x="7156080" y="12106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"/>
          <p:cNvSpPr/>
          <p:nvPr/>
        </p:nvSpPr>
        <p:spPr>
          <a:xfrm flipH="1">
            <a:off x="7151040" y="1210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"/>
          <p:cNvSpPr/>
          <p:nvPr/>
        </p:nvSpPr>
        <p:spPr>
          <a:xfrm flipV="1">
            <a:off x="7151040" y="12013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"/>
          <p:cNvSpPr/>
          <p:nvPr/>
        </p:nvSpPr>
        <p:spPr>
          <a:xfrm>
            <a:off x="7299000" y="1134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"/>
          <p:cNvSpPr/>
          <p:nvPr/>
        </p:nvSpPr>
        <p:spPr>
          <a:xfrm>
            <a:off x="7299000" y="11394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"/>
          <p:cNvSpPr/>
          <p:nvPr/>
        </p:nvSpPr>
        <p:spPr>
          <a:xfrm>
            <a:off x="7303680" y="1144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"/>
          <p:cNvSpPr/>
          <p:nvPr/>
        </p:nvSpPr>
        <p:spPr>
          <a:xfrm>
            <a:off x="7303680" y="1148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"/>
          <p:cNvSpPr/>
          <p:nvPr/>
        </p:nvSpPr>
        <p:spPr>
          <a:xfrm>
            <a:off x="7308360" y="11584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"/>
          <p:cNvSpPr/>
          <p:nvPr/>
        </p:nvSpPr>
        <p:spPr>
          <a:xfrm>
            <a:off x="7313400" y="11631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"/>
          <p:cNvSpPr/>
          <p:nvPr/>
        </p:nvSpPr>
        <p:spPr>
          <a:xfrm>
            <a:off x="7313400" y="1172880"/>
            <a:ext cx="936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"/>
          <p:cNvSpPr/>
          <p:nvPr/>
        </p:nvSpPr>
        <p:spPr>
          <a:xfrm>
            <a:off x="7322760" y="1191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"/>
          <p:cNvSpPr/>
          <p:nvPr/>
        </p:nvSpPr>
        <p:spPr>
          <a:xfrm>
            <a:off x="7322760" y="1196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"/>
          <p:cNvSpPr/>
          <p:nvPr/>
        </p:nvSpPr>
        <p:spPr>
          <a:xfrm flipV="1">
            <a:off x="7322760" y="1191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"/>
          <p:cNvSpPr/>
          <p:nvPr/>
        </p:nvSpPr>
        <p:spPr>
          <a:xfrm flipH="1" flipV="1">
            <a:off x="7313400" y="1172880"/>
            <a:ext cx="936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"/>
          <p:cNvSpPr/>
          <p:nvPr/>
        </p:nvSpPr>
        <p:spPr>
          <a:xfrm flipV="1">
            <a:off x="7294320" y="1005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"/>
          <p:cNvSpPr/>
          <p:nvPr/>
        </p:nvSpPr>
        <p:spPr>
          <a:xfrm>
            <a:off x="7294320" y="1005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"/>
          <p:cNvSpPr/>
          <p:nvPr/>
        </p:nvSpPr>
        <p:spPr>
          <a:xfrm flipV="1">
            <a:off x="7299000" y="1001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"/>
          <p:cNvSpPr/>
          <p:nvPr/>
        </p:nvSpPr>
        <p:spPr>
          <a:xfrm>
            <a:off x="7299000" y="10011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"/>
          <p:cNvSpPr/>
          <p:nvPr/>
        </p:nvSpPr>
        <p:spPr>
          <a:xfrm>
            <a:off x="7303680" y="1010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"/>
          <p:cNvSpPr/>
          <p:nvPr/>
        </p:nvSpPr>
        <p:spPr>
          <a:xfrm>
            <a:off x="7303680" y="1015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"/>
          <p:cNvSpPr/>
          <p:nvPr/>
        </p:nvSpPr>
        <p:spPr>
          <a:xfrm>
            <a:off x="7465680" y="12013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"/>
          <p:cNvSpPr/>
          <p:nvPr/>
        </p:nvSpPr>
        <p:spPr>
          <a:xfrm flipV="1">
            <a:off x="7470720" y="1201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"/>
          <p:cNvSpPr/>
          <p:nvPr/>
        </p:nvSpPr>
        <p:spPr>
          <a:xfrm flipV="1">
            <a:off x="7470720" y="1196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"/>
          <p:cNvSpPr/>
          <p:nvPr/>
        </p:nvSpPr>
        <p:spPr>
          <a:xfrm flipV="1">
            <a:off x="7470720" y="11916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"/>
          <p:cNvSpPr/>
          <p:nvPr/>
        </p:nvSpPr>
        <p:spPr>
          <a:xfrm flipV="1">
            <a:off x="7470720" y="11822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"/>
          <p:cNvSpPr/>
          <p:nvPr/>
        </p:nvSpPr>
        <p:spPr>
          <a:xfrm flipH="1" flipV="1">
            <a:off x="7465680" y="1177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"/>
          <p:cNvSpPr/>
          <p:nvPr/>
        </p:nvSpPr>
        <p:spPr>
          <a:xfrm flipV="1">
            <a:off x="7465680" y="11678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"/>
          <p:cNvSpPr/>
          <p:nvPr/>
        </p:nvSpPr>
        <p:spPr>
          <a:xfrm flipV="1">
            <a:off x="7465680" y="1158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"/>
          <p:cNvSpPr/>
          <p:nvPr/>
        </p:nvSpPr>
        <p:spPr>
          <a:xfrm flipH="1" flipV="1">
            <a:off x="7456320" y="112032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"/>
          <p:cNvSpPr/>
          <p:nvPr/>
        </p:nvSpPr>
        <p:spPr>
          <a:xfrm flipV="1">
            <a:off x="7456320" y="11059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"/>
          <p:cNvSpPr/>
          <p:nvPr/>
        </p:nvSpPr>
        <p:spPr>
          <a:xfrm flipH="1" flipV="1">
            <a:off x="7446960" y="1058400"/>
            <a:ext cx="936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"/>
          <p:cNvSpPr/>
          <p:nvPr/>
        </p:nvSpPr>
        <p:spPr>
          <a:xfrm flipV="1">
            <a:off x="7446960" y="1044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"/>
          <p:cNvSpPr/>
          <p:nvPr/>
        </p:nvSpPr>
        <p:spPr>
          <a:xfrm flipV="1">
            <a:off x="7446960" y="100584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"/>
          <p:cNvSpPr/>
          <p:nvPr/>
        </p:nvSpPr>
        <p:spPr>
          <a:xfrm flipV="1">
            <a:off x="7446960" y="9964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"/>
          <p:cNvSpPr/>
          <p:nvPr/>
        </p:nvSpPr>
        <p:spPr>
          <a:xfrm flipV="1">
            <a:off x="7446960" y="9867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"/>
          <p:cNvSpPr/>
          <p:nvPr/>
        </p:nvSpPr>
        <p:spPr>
          <a:xfrm flipV="1">
            <a:off x="7451640" y="96768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"/>
          <p:cNvSpPr/>
          <p:nvPr/>
        </p:nvSpPr>
        <p:spPr>
          <a:xfrm>
            <a:off x="7465680" y="9676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"/>
          <p:cNvSpPr/>
          <p:nvPr/>
        </p:nvSpPr>
        <p:spPr>
          <a:xfrm>
            <a:off x="7480080" y="967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"/>
          <p:cNvSpPr/>
          <p:nvPr/>
        </p:nvSpPr>
        <p:spPr>
          <a:xfrm>
            <a:off x="7489800" y="972360"/>
            <a:ext cx="237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"/>
          <p:cNvSpPr/>
          <p:nvPr/>
        </p:nvSpPr>
        <p:spPr>
          <a:xfrm flipH="1">
            <a:off x="7503840" y="10915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"/>
          <p:cNvSpPr/>
          <p:nvPr/>
        </p:nvSpPr>
        <p:spPr>
          <a:xfrm flipH="1">
            <a:off x="7499160" y="1096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"/>
          <p:cNvSpPr/>
          <p:nvPr/>
        </p:nvSpPr>
        <p:spPr>
          <a:xfrm flipH="1">
            <a:off x="7484760" y="1096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"/>
          <p:cNvSpPr/>
          <p:nvPr/>
        </p:nvSpPr>
        <p:spPr>
          <a:xfrm flipH="1">
            <a:off x="7465680" y="1096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"/>
          <p:cNvSpPr/>
          <p:nvPr/>
        </p:nvSpPr>
        <p:spPr>
          <a:xfrm flipH="1">
            <a:off x="7456320" y="11012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"/>
          <p:cNvSpPr/>
          <p:nvPr/>
        </p:nvSpPr>
        <p:spPr>
          <a:xfrm flipH="1">
            <a:off x="7427880" y="11059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"/>
          <p:cNvSpPr/>
          <p:nvPr/>
        </p:nvSpPr>
        <p:spPr>
          <a:xfrm flipH="1">
            <a:off x="7418160" y="111060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"/>
          <p:cNvSpPr/>
          <p:nvPr/>
        </p:nvSpPr>
        <p:spPr>
          <a:xfrm flipH="1">
            <a:off x="7403760" y="11156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"/>
          <p:cNvSpPr/>
          <p:nvPr/>
        </p:nvSpPr>
        <p:spPr>
          <a:xfrm>
            <a:off x="7661160" y="1091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"/>
          <p:cNvSpPr/>
          <p:nvPr/>
        </p:nvSpPr>
        <p:spPr>
          <a:xfrm>
            <a:off x="7661160" y="1096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"/>
          <p:cNvSpPr/>
          <p:nvPr/>
        </p:nvSpPr>
        <p:spPr>
          <a:xfrm>
            <a:off x="7666200" y="1096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"/>
          <p:cNvSpPr/>
          <p:nvPr/>
        </p:nvSpPr>
        <p:spPr>
          <a:xfrm>
            <a:off x="7666200" y="1101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"/>
          <p:cNvSpPr/>
          <p:nvPr/>
        </p:nvSpPr>
        <p:spPr>
          <a:xfrm>
            <a:off x="7666200" y="1105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"/>
          <p:cNvSpPr/>
          <p:nvPr/>
        </p:nvSpPr>
        <p:spPr>
          <a:xfrm>
            <a:off x="7670880" y="11106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"/>
          <p:cNvSpPr/>
          <p:nvPr/>
        </p:nvSpPr>
        <p:spPr>
          <a:xfrm>
            <a:off x="7670880" y="1120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"/>
          <p:cNvSpPr/>
          <p:nvPr/>
        </p:nvSpPr>
        <p:spPr>
          <a:xfrm>
            <a:off x="7670880" y="11250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"/>
          <p:cNvSpPr/>
          <p:nvPr/>
        </p:nvSpPr>
        <p:spPr>
          <a:xfrm>
            <a:off x="7670880" y="11394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"/>
          <p:cNvSpPr/>
          <p:nvPr/>
        </p:nvSpPr>
        <p:spPr>
          <a:xfrm>
            <a:off x="7670880" y="1144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"/>
          <p:cNvSpPr/>
          <p:nvPr/>
        </p:nvSpPr>
        <p:spPr>
          <a:xfrm>
            <a:off x="7670880" y="11487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"/>
          <p:cNvSpPr/>
          <p:nvPr/>
        </p:nvSpPr>
        <p:spPr>
          <a:xfrm flipH="1">
            <a:off x="7670880" y="1153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"/>
          <p:cNvSpPr/>
          <p:nvPr/>
        </p:nvSpPr>
        <p:spPr>
          <a:xfrm flipH="1" flipV="1">
            <a:off x="7666200" y="11394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"/>
          <p:cNvSpPr/>
          <p:nvPr/>
        </p:nvSpPr>
        <p:spPr>
          <a:xfrm flipV="1">
            <a:off x="7642080" y="982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"/>
          <p:cNvSpPr/>
          <p:nvPr/>
        </p:nvSpPr>
        <p:spPr>
          <a:xfrm>
            <a:off x="7642080" y="9820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"/>
          <p:cNvSpPr/>
          <p:nvPr/>
        </p:nvSpPr>
        <p:spPr>
          <a:xfrm>
            <a:off x="7647120" y="98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"/>
          <p:cNvSpPr/>
          <p:nvPr/>
        </p:nvSpPr>
        <p:spPr>
          <a:xfrm>
            <a:off x="7647120" y="99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"/>
          <p:cNvSpPr/>
          <p:nvPr/>
        </p:nvSpPr>
        <p:spPr>
          <a:xfrm>
            <a:off x="7651800" y="9964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"/>
          <p:cNvSpPr/>
          <p:nvPr/>
        </p:nvSpPr>
        <p:spPr>
          <a:xfrm>
            <a:off x="7651800" y="1001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"/>
          <p:cNvSpPr/>
          <p:nvPr/>
        </p:nvSpPr>
        <p:spPr>
          <a:xfrm>
            <a:off x="7656480" y="100584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"/>
          <p:cNvSpPr/>
          <p:nvPr/>
        </p:nvSpPr>
        <p:spPr>
          <a:xfrm flipV="1">
            <a:off x="7751880" y="1096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"/>
          <p:cNvSpPr/>
          <p:nvPr/>
        </p:nvSpPr>
        <p:spPr>
          <a:xfrm flipV="1">
            <a:off x="7756560" y="10915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"/>
          <p:cNvSpPr/>
          <p:nvPr/>
        </p:nvSpPr>
        <p:spPr>
          <a:xfrm>
            <a:off x="7761600" y="1091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"/>
          <p:cNvSpPr/>
          <p:nvPr/>
        </p:nvSpPr>
        <p:spPr>
          <a:xfrm flipV="1">
            <a:off x="7766280" y="10868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"/>
          <p:cNvSpPr/>
          <p:nvPr/>
        </p:nvSpPr>
        <p:spPr>
          <a:xfrm flipV="1">
            <a:off x="7770960" y="1082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"/>
          <p:cNvSpPr/>
          <p:nvPr/>
        </p:nvSpPr>
        <p:spPr>
          <a:xfrm flipV="1">
            <a:off x="7775640" y="107244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"/>
          <p:cNvSpPr/>
          <p:nvPr/>
        </p:nvSpPr>
        <p:spPr>
          <a:xfrm>
            <a:off x="7790040" y="1072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"/>
          <p:cNvSpPr/>
          <p:nvPr/>
        </p:nvSpPr>
        <p:spPr>
          <a:xfrm flipV="1">
            <a:off x="7799400" y="106308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"/>
          <p:cNvSpPr/>
          <p:nvPr/>
        </p:nvSpPr>
        <p:spPr>
          <a:xfrm>
            <a:off x="7813800" y="10630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"/>
          <p:cNvSpPr/>
          <p:nvPr/>
        </p:nvSpPr>
        <p:spPr>
          <a:xfrm flipV="1">
            <a:off x="7823520" y="1053360"/>
            <a:ext cx="14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"/>
          <p:cNvSpPr/>
          <p:nvPr/>
        </p:nvSpPr>
        <p:spPr>
          <a:xfrm flipV="1">
            <a:off x="7837560" y="10486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"/>
          <p:cNvSpPr/>
          <p:nvPr/>
        </p:nvSpPr>
        <p:spPr>
          <a:xfrm flipV="1">
            <a:off x="7842600" y="10393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"/>
          <p:cNvSpPr/>
          <p:nvPr/>
        </p:nvSpPr>
        <p:spPr>
          <a:xfrm flipV="1">
            <a:off x="7856640" y="1034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"/>
          <p:cNvSpPr/>
          <p:nvPr/>
        </p:nvSpPr>
        <p:spPr>
          <a:xfrm flipV="1">
            <a:off x="7856640" y="1024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"/>
          <p:cNvSpPr/>
          <p:nvPr/>
        </p:nvSpPr>
        <p:spPr>
          <a:xfrm flipV="1">
            <a:off x="785664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"/>
          <p:cNvSpPr/>
          <p:nvPr/>
        </p:nvSpPr>
        <p:spPr>
          <a:xfrm flipV="1">
            <a:off x="785664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"/>
          <p:cNvSpPr/>
          <p:nvPr/>
        </p:nvSpPr>
        <p:spPr>
          <a:xfrm flipH="1" flipV="1">
            <a:off x="7847280" y="99648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"/>
          <p:cNvSpPr/>
          <p:nvPr/>
        </p:nvSpPr>
        <p:spPr>
          <a:xfrm flipH="1" flipV="1">
            <a:off x="7842600" y="9914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"/>
          <p:cNvSpPr/>
          <p:nvPr/>
        </p:nvSpPr>
        <p:spPr>
          <a:xfrm flipH="1" flipV="1">
            <a:off x="7837560" y="9867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"/>
          <p:cNvSpPr/>
          <p:nvPr/>
        </p:nvSpPr>
        <p:spPr>
          <a:xfrm flipH="1" flipV="1">
            <a:off x="7828200" y="982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"/>
          <p:cNvSpPr/>
          <p:nvPr/>
        </p:nvSpPr>
        <p:spPr>
          <a:xfrm>
            <a:off x="7828200" y="982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"/>
          <p:cNvSpPr/>
          <p:nvPr/>
        </p:nvSpPr>
        <p:spPr>
          <a:xfrm flipH="1">
            <a:off x="7818480" y="9867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"/>
          <p:cNvSpPr/>
          <p:nvPr/>
        </p:nvSpPr>
        <p:spPr>
          <a:xfrm flipH="1">
            <a:off x="7813800" y="99648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"/>
          <p:cNvSpPr/>
          <p:nvPr/>
        </p:nvSpPr>
        <p:spPr>
          <a:xfrm>
            <a:off x="7813800" y="10105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"/>
          <p:cNvSpPr/>
          <p:nvPr/>
        </p:nvSpPr>
        <p:spPr>
          <a:xfrm flipH="1">
            <a:off x="7809120" y="1015560"/>
            <a:ext cx="468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"/>
          <p:cNvSpPr/>
          <p:nvPr/>
        </p:nvSpPr>
        <p:spPr>
          <a:xfrm>
            <a:off x="7809120" y="10440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"/>
          <p:cNvSpPr/>
          <p:nvPr/>
        </p:nvSpPr>
        <p:spPr>
          <a:xfrm>
            <a:off x="7809120" y="1053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"/>
          <p:cNvSpPr/>
          <p:nvPr/>
        </p:nvSpPr>
        <p:spPr>
          <a:xfrm>
            <a:off x="7809120" y="1067760"/>
            <a:ext cx="936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"/>
          <p:cNvSpPr/>
          <p:nvPr/>
        </p:nvSpPr>
        <p:spPr>
          <a:xfrm>
            <a:off x="7818480" y="109656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"/>
          <p:cNvSpPr/>
          <p:nvPr/>
        </p:nvSpPr>
        <p:spPr>
          <a:xfrm>
            <a:off x="7823520" y="11059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"/>
          <p:cNvSpPr/>
          <p:nvPr/>
        </p:nvSpPr>
        <p:spPr>
          <a:xfrm>
            <a:off x="7828200" y="1115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"/>
          <p:cNvSpPr/>
          <p:nvPr/>
        </p:nvSpPr>
        <p:spPr>
          <a:xfrm>
            <a:off x="7837560" y="112032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"/>
          <p:cNvSpPr/>
          <p:nvPr/>
        </p:nvSpPr>
        <p:spPr>
          <a:xfrm>
            <a:off x="7861680" y="11394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"/>
          <p:cNvSpPr/>
          <p:nvPr/>
        </p:nvSpPr>
        <p:spPr>
          <a:xfrm>
            <a:off x="7875720" y="1139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"/>
          <p:cNvSpPr/>
          <p:nvPr/>
        </p:nvSpPr>
        <p:spPr>
          <a:xfrm>
            <a:off x="7885440" y="1139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"/>
          <p:cNvSpPr/>
          <p:nvPr/>
        </p:nvSpPr>
        <p:spPr>
          <a:xfrm flipV="1">
            <a:off x="7894800" y="1129680"/>
            <a:ext cx="28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"/>
          <p:cNvSpPr/>
          <p:nvPr/>
        </p:nvSpPr>
        <p:spPr>
          <a:xfrm>
            <a:off x="7980840" y="10155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"/>
          <p:cNvSpPr/>
          <p:nvPr/>
        </p:nvSpPr>
        <p:spPr>
          <a:xfrm>
            <a:off x="7980840" y="10202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"/>
          <p:cNvSpPr/>
          <p:nvPr/>
        </p:nvSpPr>
        <p:spPr>
          <a:xfrm>
            <a:off x="7980840" y="1024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"/>
          <p:cNvSpPr/>
          <p:nvPr/>
        </p:nvSpPr>
        <p:spPr>
          <a:xfrm>
            <a:off x="7980840" y="1029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"/>
          <p:cNvSpPr/>
          <p:nvPr/>
        </p:nvSpPr>
        <p:spPr>
          <a:xfrm>
            <a:off x="7980840" y="1034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"/>
          <p:cNvSpPr/>
          <p:nvPr/>
        </p:nvSpPr>
        <p:spPr>
          <a:xfrm>
            <a:off x="7980840" y="10393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"/>
          <p:cNvSpPr/>
          <p:nvPr/>
        </p:nvSpPr>
        <p:spPr>
          <a:xfrm>
            <a:off x="7985520" y="106308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"/>
          <p:cNvSpPr/>
          <p:nvPr/>
        </p:nvSpPr>
        <p:spPr>
          <a:xfrm>
            <a:off x="7990200" y="10724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"/>
          <p:cNvSpPr/>
          <p:nvPr/>
        </p:nvSpPr>
        <p:spPr>
          <a:xfrm>
            <a:off x="7990200" y="10821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"/>
          <p:cNvSpPr/>
          <p:nvPr/>
        </p:nvSpPr>
        <p:spPr>
          <a:xfrm>
            <a:off x="7994880" y="1101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"/>
          <p:cNvSpPr/>
          <p:nvPr/>
        </p:nvSpPr>
        <p:spPr>
          <a:xfrm>
            <a:off x="7999920" y="11059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"/>
          <p:cNvSpPr/>
          <p:nvPr/>
        </p:nvSpPr>
        <p:spPr>
          <a:xfrm>
            <a:off x="7999920" y="111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"/>
          <p:cNvSpPr/>
          <p:nvPr/>
        </p:nvSpPr>
        <p:spPr>
          <a:xfrm>
            <a:off x="7999920" y="1120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"/>
          <p:cNvSpPr/>
          <p:nvPr/>
        </p:nvSpPr>
        <p:spPr>
          <a:xfrm>
            <a:off x="8004600" y="1120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"/>
          <p:cNvSpPr/>
          <p:nvPr/>
        </p:nvSpPr>
        <p:spPr>
          <a:xfrm flipV="1">
            <a:off x="8004600" y="1120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"/>
          <p:cNvSpPr/>
          <p:nvPr/>
        </p:nvSpPr>
        <p:spPr>
          <a:xfrm flipV="1">
            <a:off x="8004600" y="11156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"/>
          <p:cNvSpPr/>
          <p:nvPr/>
        </p:nvSpPr>
        <p:spPr>
          <a:xfrm flipV="1">
            <a:off x="8004600" y="11012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"/>
          <p:cNvSpPr/>
          <p:nvPr/>
        </p:nvSpPr>
        <p:spPr>
          <a:xfrm flipV="1">
            <a:off x="8004600" y="10821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"/>
          <p:cNvSpPr/>
          <p:nvPr/>
        </p:nvSpPr>
        <p:spPr>
          <a:xfrm flipV="1">
            <a:off x="8004600" y="10677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"/>
          <p:cNvSpPr/>
          <p:nvPr/>
        </p:nvSpPr>
        <p:spPr>
          <a:xfrm flipV="1">
            <a:off x="8004600" y="1029600"/>
            <a:ext cx="936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"/>
          <p:cNvSpPr/>
          <p:nvPr/>
        </p:nvSpPr>
        <p:spPr>
          <a:xfrm flipV="1">
            <a:off x="8013960" y="101556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"/>
          <p:cNvSpPr/>
          <p:nvPr/>
        </p:nvSpPr>
        <p:spPr>
          <a:xfrm flipV="1">
            <a:off x="8013960" y="10058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"/>
          <p:cNvSpPr/>
          <p:nvPr/>
        </p:nvSpPr>
        <p:spPr>
          <a:xfrm flipV="1">
            <a:off x="8019000" y="99648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"/>
          <p:cNvSpPr/>
          <p:nvPr/>
        </p:nvSpPr>
        <p:spPr>
          <a:xfrm flipV="1">
            <a:off x="8033040" y="9914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"/>
          <p:cNvSpPr/>
          <p:nvPr/>
        </p:nvSpPr>
        <p:spPr>
          <a:xfrm>
            <a:off x="8042760" y="9914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"/>
          <p:cNvSpPr/>
          <p:nvPr/>
        </p:nvSpPr>
        <p:spPr>
          <a:xfrm>
            <a:off x="8076240" y="99144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"/>
          <p:cNvSpPr/>
          <p:nvPr/>
        </p:nvSpPr>
        <p:spPr>
          <a:xfrm>
            <a:off x="8085600" y="996480"/>
            <a:ext cx="190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"/>
          <p:cNvSpPr/>
          <p:nvPr/>
        </p:nvSpPr>
        <p:spPr>
          <a:xfrm>
            <a:off x="8104680" y="101052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"/>
          <p:cNvSpPr/>
          <p:nvPr/>
        </p:nvSpPr>
        <p:spPr>
          <a:xfrm>
            <a:off x="1663920" y="1711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"/>
          <p:cNvSpPr/>
          <p:nvPr/>
        </p:nvSpPr>
        <p:spPr>
          <a:xfrm>
            <a:off x="1663920" y="1716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"/>
          <p:cNvSpPr/>
          <p:nvPr/>
        </p:nvSpPr>
        <p:spPr>
          <a:xfrm flipH="1">
            <a:off x="1659240" y="1720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"/>
          <p:cNvSpPr/>
          <p:nvPr/>
        </p:nvSpPr>
        <p:spPr>
          <a:xfrm flipH="1">
            <a:off x="1654200" y="1720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"/>
          <p:cNvSpPr/>
          <p:nvPr/>
        </p:nvSpPr>
        <p:spPr>
          <a:xfrm flipH="1" flipV="1">
            <a:off x="1649520" y="1716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"/>
          <p:cNvSpPr/>
          <p:nvPr/>
        </p:nvSpPr>
        <p:spPr>
          <a:xfrm flipV="1">
            <a:off x="1649520" y="1711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"/>
          <p:cNvSpPr/>
          <p:nvPr/>
        </p:nvSpPr>
        <p:spPr>
          <a:xfrm flipV="1">
            <a:off x="1649520" y="1706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"/>
          <p:cNvSpPr/>
          <p:nvPr/>
        </p:nvSpPr>
        <p:spPr>
          <a:xfrm flipV="1">
            <a:off x="1649520" y="1701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"/>
          <p:cNvSpPr/>
          <p:nvPr/>
        </p:nvSpPr>
        <p:spPr>
          <a:xfrm flipV="1">
            <a:off x="1649520" y="1697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"/>
          <p:cNvSpPr/>
          <p:nvPr/>
        </p:nvSpPr>
        <p:spPr>
          <a:xfrm flipV="1">
            <a:off x="1649520" y="16826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"/>
          <p:cNvSpPr/>
          <p:nvPr/>
        </p:nvSpPr>
        <p:spPr>
          <a:xfrm flipV="1">
            <a:off x="1649520" y="1677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"/>
          <p:cNvSpPr/>
          <p:nvPr/>
        </p:nvSpPr>
        <p:spPr>
          <a:xfrm flipV="1">
            <a:off x="1649520" y="1658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"/>
          <p:cNvSpPr/>
          <p:nvPr/>
        </p:nvSpPr>
        <p:spPr>
          <a:xfrm flipV="1">
            <a:off x="1649520" y="1654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"/>
          <p:cNvSpPr/>
          <p:nvPr/>
        </p:nvSpPr>
        <p:spPr>
          <a:xfrm flipV="1">
            <a:off x="1649520" y="1649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"/>
          <p:cNvSpPr/>
          <p:nvPr/>
        </p:nvSpPr>
        <p:spPr>
          <a:xfrm flipV="1">
            <a:off x="1649520" y="1644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"/>
          <p:cNvSpPr/>
          <p:nvPr/>
        </p:nvSpPr>
        <p:spPr>
          <a:xfrm flipV="1">
            <a:off x="1649520" y="1639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"/>
          <p:cNvSpPr/>
          <p:nvPr/>
        </p:nvSpPr>
        <p:spPr>
          <a:xfrm flipV="1">
            <a:off x="1649520" y="1635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"/>
          <p:cNvSpPr/>
          <p:nvPr/>
        </p:nvSpPr>
        <p:spPr>
          <a:xfrm flipV="1">
            <a:off x="1649520" y="1630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"/>
          <p:cNvSpPr/>
          <p:nvPr/>
        </p:nvSpPr>
        <p:spPr>
          <a:xfrm flipV="1">
            <a:off x="1649520" y="16254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"/>
          <p:cNvSpPr/>
          <p:nvPr/>
        </p:nvSpPr>
        <p:spPr>
          <a:xfrm flipV="1">
            <a:off x="1649520" y="16207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"/>
          <p:cNvSpPr/>
          <p:nvPr/>
        </p:nvSpPr>
        <p:spPr>
          <a:xfrm flipV="1">
            <a:off x="1649520" y="16160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"/>
          <p:cNvSpPr/>
          <p:nvPr/>
        </p:nvSpPr>
        <p:spPr>
          <a:xfrm>
            <a:off x="1649520" y="1616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"/>
          <p:cNvSpPr/>
          <p:nvPr/>
        </p:nvSpPr>
        <p:spPr>
          <a:xfrm flipV="1">
            <a:off x="1654200" y="1611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"/>
          <p:cNvSpPr/>
          <p:nvPr/>
        </p:nvSpPr>
        <p:spPr>
          <a:xfrm flipV="1">
            <a:off x="1654200" y="1606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"/>
          <p:cNvSpPr/>
          <p:nvPr/>
        </p:nvSpPr>
        <p:spPr>
          <a:xfrm>
            <a:off x="1654200" y="1606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"/>
          <p:cNvSpPr/>
          <p:nvPr/>
        </p:nvSpPr>
        <p:spPr>
          <a:xfrm flipV="1">
            <a:off x="1659240" y="16016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"/>
          <p:cNvSpPr/>
          <p:nvPr/>
        </p:nvSpPr>
        <p:spPr>
          <a:xfrm>
            <a:off x="1659240" y="1601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"/>
          <p:cNvSpPr/>
          <p:nvPr/>
        </p:nvSpPr>
        <p:spPr>
          <a:xfrm flipV="1">
            <a:off x="1663920" y="15969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"/>
          <p:cNvSpPr/>
          <p:nvPr/>
        </p:nvSpPr>
        <p:spPr>
          <a:xfrm flipV="1">
            <a:off x="1663920" y="1592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"/>
          <p:cNvSpPr/>
          <p:nvPr/>
        </p:nvSpPr>
        <p:spPr>
          <a:xfrm flipV="1">
            <a:off x="1668600" y="1587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"/>
          <p:cNvSpPr/>
          <p:nvPr/>
        </p:nvSpPr>
        <p:spPr>
          <a:xfrm flipV="1">
            <a:off x="1673280" y="1582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"/>
          <p:cNvSpPr/>
          <p:nvPr/>
        </p:nvSpPr>
        <p:spPr>
          <a:xfrm>
            <a:off x="1673280" y="1582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"/>
          <p:cNvSpPr/>
          <p:nvPr/>
        </p:nvSpPr>
        <p:spPr>
          <a:xfrm flipV="1">
            <a:off x="1678320" y="1577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"/>
          <p:cNvSpPr/>
          <p:nvPr/>
        </p:nvSpPr>
        <p:spPr>
          <a:xfrm>
            <a:off x="1683000" y="1577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"/>
          <p:cNvSpPr/>
          <p:nvPr/>
        </p:nvSpPr>
        <p:spPr>
          <a:xfrm>
            <a:off x="1687680" y="1577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"/>
          <p:cNvSpPr/>
          <p:nvPr/>
        </p:nvSpPr>
        <p:spPr>
          <a:xfrm flipV="1">
            <a:off x="1697040" y="1573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"/>
          <p:cNvSpPr/>
          <p:nvPr/>
        </p:nvSpPr>
        <p:spPr>
          <a:xfrm>
            <a:off x="1702080" y="157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"/>
          <p:cNvSpPr/>
          <p:nvPr/>
        </p:nvSpPr>
        <p:spPr>
          <a:xfrm>
            <a:off x="1706760" y="157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"/>
          <p:cNvSpPr/>
          <p:nvPr/>
        </p:nvSpPr>
        <p:spPr>
          <a:xfrm flipV="1">
            <a:off x="1711440" y="15685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"/>
          <p:cNvSpPr/>
          <p:nvPr/>
        </p:nvSpPr>
        <p:spPr>
          <a:xfrm flipV="1">
            <a:off x="1721160" y="1563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"/>
          <p:cNvSpPr/>
          <p:nvPr/>
        </p:nvSpPr>
        <p:spPr>
          <a:xfrm flipV="1">
            <a:off x="1725840" y="1558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"/>
          <p:cNvSpPr/>
          <p:nvPr/>
        </p:nvSpPr>
        <p:spPr>
          <a:xfrm flipV="1">
            <a:off x="1735200" y="15541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"/>
          <p:cNvSpPr/>
          <p:nvPr/>
        </p:nvSpPr>
        <p:spPr>
          <a:xfrm flipV="1">
            <a:off x="1749600" y="15494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"/>
          <p:cNvSpPr/>
          <p:nvPr/>
        </p:nvSpPr>
        <p:spPr>
          <a:xfrm>
            <a:off x="1759320" y="1549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"/>
          <p:cNvSpPr/>
          <p:nvPr/>
        </p:nvSpPr>
        <p:spPr>
          <a:xfrm flipV="1">
            <a:off x="1768680" y="15444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"/>
          <p:cNvSpPr/>
          <p:nvPr/>
        </p:nvSpPr>
        <p:spPr>
          <a:xfrm>
            <a:off x="1783080" y="15444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1" name=""/>
          <p:cNvSpPr/>
          <p:nvPr/>
        </p:nvSpPr>
        <p:spPr>
          <a:xfrm flipV="1">
            <a:off x="1792440" y="15397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"/>
          <p:cNvSpPr/>
          <p:nvPr/>
        </p:nvSpPr>
        <p:spPr>
          <a:xfrm>
            <a:off x="1797480" y="153972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"/>
          <p:cNvSpPr/>
          <p:nvPr/>
        </p:nvSpPr>
        <p:spPr>
          <a:xfrm>
            <a:off x="1825920" y="15397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"/>
          <p:cNvSpPr/>
          <p:nvPr/>
        </p:nvSpPr>
        <p:spPr>
          <a:xfrm>
            <a:off x="1835640" y="15397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"/>
          <p:cNvSpPr/>
          <p:nvPr/>
        </p:nvSpPr>
        <p:spPr>
          <a:xfrm>
            <a:off x="1840320" y="15397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"/>
          <p:cNvSpPr/>
          <p:nvPr/>
        </p:nvSpPr>
        <p:spPr>
          <a:xfrm flipV="1">
            <a:off x="1849680" y="15350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"/>
          <p:cNvSpPr/>
          <p:nvPr/>
        </p:nvSpPr>
        <p:spPr>
          <a:xfrm>
            <a:off x="1868760" y="1535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"/>
          <p:cNvSpPr/>
          <p:nvPr/>
        </p:nvSpPr>
        <p:spPr>
          <a:xfrm flipV="1">
            <a:off x="1878480" y="15303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"/>
          <p:cNvSpPr/>
          <p:nvPr/>
        </p:nvSpPr>
        <p:spPr>
          <a:xfrm>
            <a:off x="1887840" y="1530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"/>
          <p:cNvSpPr/>
          <p:nvPr/>
        </p:nvSpPr>
        <p:spPr>
          <a:xfrm>
            <a:off x="189252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"/>
          <p:cNvSpPr/>
          <p:nvPr/>
        </p:nvSpPr>
        <p:spPr>
          <a:xfrm flipV="1">
            <a:off x="1911600" y="152532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"/>
          <p:cNvSpPr/>
          <p:nvPr/>
        </p:nvSpPr>
        <p:spPr>
          <a:xfrm>
            <a:off x="1921320" y="1525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"/>
          <p:cNvSpPr/>
          <p:nvPr/>
        </p:nvSpPr>
        <p:spPr>
          <a:xfrm>
            <a:off x="1935720" y="1525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"/>
          <p:cNvSpPr/>
          <p:nvPr/>
        </p:nvSpPr>
        <p:spPr>
          <a:xfrm flipV="1">
            <a:off x="1945080" y="15206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"/>
          <p:cNvSpPr/>
          <p:nvPr/>
        </p:nvSpPr>
        <p:spPr>
          <a:xfrm>
            <a:off x="195948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"/>
          <p:cNvSpPr/>
          <p:nvPr/>
        </p:nvSpPr>
        <p:spPr>
          <a:xfrm>
            <a:off x="1978560" y="1520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"/>
          <p:cNvSpPr/>
          <p:nvPr/>
        </p:nvSpPr>
        <p:spPr>
          <a:xfrm>
            <a:off x="198792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"/>
          <p:cNvSpPr/>
          <p:nvPr/>
        </p:nvSpPr>
        <p:spPr>
          <a:xfrm>
            <a:off x="200700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"/>
          <p:cNvSpPr/>
          <p:nvPr/>
        </p:nvSpPr>
        <p:spPr>
          <a:xfrm>
            <a:off x="2026080" y="1520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"/>
          <p:cNvSpPr/>
          <p:nvPr/>
        </p:nvSpPr>
        <p:spPr>
          <a:xfrm>
            <a:off x="204048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"/>
          <p:cNvSpPr/>
          <p:nvPr/>
        </p:nvSpPr>
        <p:spPr>
          <a:xfrm>
            <a:off x="205956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"/>
          <p:cNvSpPr/>
          <p:nvPr/>
        </p:nvSpPr>
        <p:spPr>
          <a:xfrm>
            <a:off x="2078640" y="1520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"/>
          <p:cNvSpPr/>
          <p:nvPr/>
        </p:nvSpPr>
        <p:spPr>
          <a:xfrm>
            <a:off x="209304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"/>
          <p:cNvSpPr/>
          <p:nvPr/>
        </p:nvSpPr>
        <p:spPr>
          <a:xfrm>
            <a:off x="211212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"/>
          <p:cNvSpPr/>
          <p:nvPr/>
        </p:nvSpPr>
        <p:spPr>
          <a:xfrm>
            <a:off x="2131200" y="1520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"/>
          <p:cNvSpPr/>
          <p:nvPr/>
        </p:nvSpPr>
        <p:spPr>
          <a:xfrm>
            <a:off x="214056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"/>
          <p:cNvSpPr/>
          <p:nvPr/>
        </p:nvSpPr>
        <p:spPr>
          <a:xfrm>
            <a:off x="215964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"/>
          <p:cNvSpPr/>
          <p:nvPr/>
        </p:nvSpPr>
        <p:spPr>
          <a:xfrm>
            <a:off x="2183400" y="1520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"/>
          <p:cNvSpPr/>
          <p:nvPr/>
        </p:nvSpPr>
        <p:spPr>
          <a:xfrm>
            <a:off x="219312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"/>
          <p:cNvSpPr/>
          <p:nvPr/>
        </p:nvSpPr>
        <p:spPr>
          <a:xfrm>
            <a:off x="221688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"/>
          <p:cNvSpPr/>
          <p:nvPr/>
        </p:nvSpPr>
        <p:spPr>
          <a:xfrm>
            <a:off x="223596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"/>
          <p:cNvSpPr/>
          <p:nvPr/>
        </p:nvSpPr>
        <p:spPr>
          <a:xfrm>
            <a:off x="2259720" y="1520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"/>
          <p:cNvSpPr/>
          <p:nvPr/>
        </p:nvSpPr>
        <p:spPr>
          <a:xfrm>
            <a:off x="2269440" y="15206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"/>
          <p:cNvSpPr/>
          <p:nvPr/>
        </p:nvSpPr>
        <p:spPr>
          <a:xfrm>
            <a:off x="2283480" y="152064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"/>
          <p:cNvSpPr/>
          <p:nvPr/>
        </p:nvSpPr>
        <p:spPr>
          <a:xfrm>
            <a:off x="230760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"/>
          <p:cNvSpPr/>
          <p:nvPr/>
        </p:nvSpPr>
        <p:spPr>
          <a:xfrm>
            <a:off x="233136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"/>
          <p:cNvSpPr/>
          <p:nvPr/>
        </p:nvSpPr>
        <p:spPr>
          <a:xfrm>
            <a:off x="2355120" y="1520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"/>
          <p:cNvSpPr/>
          <p:nvPr/>
        </p:nvSpPr>
        <p:spPr>
          <a:xfrm>
            <a:off x="2364840" y="1520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"/>
          <p:cNvSpPr/>
          <p:nvPr/>
        </p:nvSpPr>
        <p:spPr>
          <a:xfrm>
            <a:off x="2388600" y="1520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"/>
          <p:cNvSpPr/>
          <p:nvPr/>
        </p:nvSpPr>
        <p:spPr>
          <a:xfrm>
            <a:off x="239796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"/>
          <p:cNvSpPr/>
          <p:nvPr/>
        </p:nvSpPr>
        <p:spPr>
          <a:xfrm>
            <a:off x="2417040" y="1520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"/>
          <p:cNvSpPr/>
          <p:nvPr/>
        </p:nvSpPr>
        <p:spPr>
          <a:xfrm>
            <a:off x="2431440" y="1520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"/>
          <p:cNvSpPr/>
          <p:nvPr/>
        </p:nvSpPr>
        <p:spPr>
          <a:xfrm>
            <a:off x="2445840" y="1520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"/>
          <p:cNvSpPr/>
          <p:nvPr/>
        </p:nvSpPr>
        <p:spPr>
          <a:xfrm>
            <a:off x="2464920" y="1520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"/>
          <p:cNvSpPr/>
          <p:nvPr/>
        </p:nvSpPr>
        <p:spPr>
          <a:xfrm>
            <a:off x="2474280" y="1520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"/>
          <p:cNvSpPr/>
          <p:nvPr/>
        </p:nvSpPr>
        <p:spPr>
          <a:xfrm flipV="1">
            <a:off x="2484000" y="151596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"/>
          <p:cNvSpPr/>
          <p:nvPr/>
        </p:nvSpPr>
        <p:spPr>
          <a:xfrm>
            <a:off x="2498040" y="151596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"/>
          <p:cNvSpPr/>
          <p:nvPr/>
        </p:nvSpPr>
        <p:spPr>
          <a:xfrm flipV="1">
            <a:off x="2522160" y="1511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"/>
          <p:cNvSpPr/>
          <p:nvPr/>
        </p:nvSpPr>
        <p:spPr>
          <a:xfrm>
            <a:off x="2531520" y="15112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"/>
          <p:cNvSpPr/>
          <p:nvPr/>
        </p:nvSpPr>
        <p:spPr>
          <a:xfrm flipV="1">
            <a:off x="2550600" y="150624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"/>
          <p:cNvSpPr/>
          <p:nvPr/>
        </p:nvSpPr>
        <p:spPr>
          <a:xfrm>
            <a:off x="2569680" y="1506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"/>
          <p:cNvSpPr/>
          <p:nvPr/>
        </p:nvSpPr>
        <p:spPr>
          <a:xfrm>
            <a:off x="2579040" y="1506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"/>
          <p:cNvSpPr/>
          <p:nvPr/>
        </p:nvSpPr>
        <p:spPr>
          <a:xfrm flipV="1">
            <a:off x="2598120" y="1501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"/>
          <p:cNvSpPr/>
          <p:nvPr/>
        </p:nvSpPr>
        <p:spPr>
          <a:xfrm>
            <a:off x="2617200" y="15015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"/>
          <p:cNvSpPr/>
          <p:nvPr/>
        </p:nvSpPr>
        <p:spPr>
          <a:xfrm>
            <a:off x="2626920" y="150156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"/>
          <p:cNvSpPr/>
          <p:nvPr/>
        </p:nvSpPr>
        <p:spPr>
          <a:xfrm>
            <a:off x="2655360" y="1501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"/>
          <p:cNvSpPr/>
          <p:nvPr/>
        </p:nvSpPr>
        <p:spPr>
          <a:xfrm>
            <a:off x="2665080" y="1506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"/>
          <p:cNvSpPr/>
          <p:nvPr/>
        </p:nvSpPr>
        <p:spPr>
          <a:xfrm>
            <a:off x="2674440" y="1506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"/>
          <p:cNvSpPr/>
          <p:nvPr/>
        </p:nvSpPr>
        <p:spPr>
          <a:xfrm>
            <a:off x="2693520" y="15062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"/>
          <p:cNvSpPr/>
          <p:nvPr/>
        </p:nvSpPr>
        <p:spPr>
          <a:xfrm flipV="1">
            <a:off x="2712600" y="15015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"/>
          <p:cNvSpPr/>
          <p:nvPr/>
        </p:nvSpPr>
        <p:spPr>
          <a:xfrm>
            <a:off x="2722320" y="1501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"/>
          <p:cNvSpPr/>
          <p:nvPr/>
        </p:nvSpPr>
        <p:spPr>
          <a:xfrm flipV="1">
            <a:off x="2741400" y="14968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"/>
          <p:cNvSpPr/>
          <p:nvPr/>
        </p:nvSpPr>
        <p:spPr>
          <a:xfrm flipV="1">
            <a:off x="276516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"/>
          <p:cNvSpPr/>
          <p:nvPr/>
        </p:nvSpPr>
        <p:spPr>
          <a:xfrm flipV="1">
            <a:off x="2784240" y="148716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"/>
          <p:cNvSpPr/>
          <p:nvPr/>
        </p:nvSpPr>
        <p:spPr>
          <a:xfrm>
            <a:off x="2798640" y="14871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"/>
          <p:cNvSpPr/>
          <p:nvPr/>
        </p:nvSpPr>
        <p:spPr>
          <a:xfrm flipV="1">
            <a:off x="2812680" y="1482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"/>
          <p:cNvSpPr/>
          <p:nvPr/>
        </p:nvSpPr>
        <p:spPr>
          <a:xfrm>
            <a:off x="2822400" y="148248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"/>
          <p:cNvSpPr/>
          <p:nvPr/>
        </p:nvSpPr>
        <p:spPr>
          <a:xfrm>
            <a:off x="2850840" y="14824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"/>
          <p:cNvSpPr/>
          <p:nvPr/>
        </p:nvSpPr>
        <p:spPr>
          <a:xfrm>
            <a:off x="2855880" y="1482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"/>
          <p:cNvSpPr/>
          <p:nvPr/>
        </p:nvSpPr>
        <p:spPr>
          <a:xfrm>
            <a:off x="2865240" y="1482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"/>
          <p:cNvSpPr/>
          <p:nvPr/>
        </p:nvSpPr>
        <p:spPr>
          <a:xfrm>
            <a:off x="2884320" y="1482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"/>
          <p:cNvSpPr/>
          <p:nvPr/>
        </p:nvSpPr>
        <p:spPr>
          <a:xfrm>
            <a:off x="2893680" y="1482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"/>
          <p:cNvSpPr/>
          <p:nvPr/>
        </p:nvSpPr>
        <p:spPr>
          <a:xfrm>
            <a:off x="2912760" y="14824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"/>
          <p:cNvSpPr/>
          <p:nvPr/>
        </p:nvSpPr>
        <p:spPr>
          <a:xfrm flipV="1">
            <a:off x="2931840" y="1477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"/>
          <p:cNvSpPr/>
          <p:nvPr/>
        </p:nvSpPr>
        <p:spPr>
          <a:xfrm flipV="1">
            <a:off x="2950920" y="1473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"/>
          <p:cNvSpPr/>
          <p:nvPr/>
        </p:nvSpPr>
        <p:spPr>
          <a:xfrm flipV="1">
            <a:off x="2960640" y="14684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"/>
          <p:cNvSpPr/>
          <p:nvPr/>
        </p:nvSpPr>
        <p:spPr>
          <a:xfrm flipV="1">
            <a:off x="2979720" y="14634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"/>
          <p:cNvSpPr/>
          <p:nvPr/>
        </p:nvSpPr>
        <p:spPr>
          <a:xfrm flipV="1">
            <a:off x="2994120" y="14587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"/>
          <p:cNvSpPr/>
          <p:nvPr/>
        </p:nvSpPr>
        <p:spPr>
          <a:xfrm flipV="1">
            <a:off x="3003480" y="14540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"/>
          <p:cNvSpPr/>
          <p:nvPr/>
        </p:nvSpPr>
        <p:spPr>
          <a:xfrm>
            <a:off x="3022560" y="1454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"/>
          <p:cNvSpPr/>
          <p:nvPr/>
        </p:nvSpPr>
        <p:spPr>
          <a:xfrm flipV="1">
            <a:off x="3041640" y="1449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"/>
          <p:cNvSpPr/>
          <p:nvPr/>
        </p:nvSpPr>
        <p:spPr>
          <a:xfrm>
            <a:off x="3046320" y="1449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"/>
          <p:cNvSpPr/>
          <p:nvPr/>
        </p:nvSpPr>
        <p:spPr>
          <a:xfrm>
            <a:off x="3065400" y="1449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"/>
          <p:cNvSpPr/>
          <p:nvPr/>
        </p:nvSpPr>
        <p:spPr>
          <a:xfrm>
            <a:off x="3075120" y="1449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"/>
          <p:cNvSpPr/>
          <p:nvPr/>
        </p:nvSpPr>
        <p:spPr>
          <a:xfrm>
            <a:off x="3094200" y="1449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"/>
          <p:cNvSpPr/>
          <p:nvPr/>
        </p:nvSpPr>
        <p:spPr>
          <a:xfrm>
            <a:off x="3113280" y="1449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"/>
          <p:cNvSpPr/>
          <p:nvPr/>
        </p:nvSpPr>
        <p:spPr>
          <a:xfrm>
            <a:off x="3122640" y="14493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"/>
          <p:cNvSpPr/>
          <p:nvPr/>
        </p:nvSpPr>
        <p:spPr>
          <a:xfrm>
            <a:off x="3141720" y="14540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"/>
          <p:cNvSpPr/>
          <p:nvPr/>
        </p:nvSpPr>
        <p:spPr>
          <a:xfrm>
            <a:off x="3165480" y="1454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0" name=""/>
          <p:cNvSpPr/>
          <p:nvPr/>
        </p:nvSpPr>
        <p:spPr>
          <a:xfrm flipV="1">
            <a:off x="3184560" y="1449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"/>
          <p:cNvSpPr/>
          <p:nvPr/>
        </p:nvSpPr>
        <p:spPr>
          <a:xfrm>
            <a:off x="3194280" y="1449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"/>
          <p:cNvSpPr/>
          <p:nvPr/>
        </p:nvSpPr>
        <p:spPr>
          <a:xfrm>
            <a:off x="3213360" y="14493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"/>
          <p:cNvSpPr/>
          <p:nvPr/>
        </p:nvSpPr>
        <p:spPr>
          <a:xfrm flipV="1">
            <a:off x="3227400" y="14443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"/>
          <p:cNvSpPr/>
          <p:nvPr/>
        </p:nvSpPr>
        <p:spPr>
          <a:xfrm flipV="1">
            <a:off x="3246480" y="1439640"/>
            <a:ext cx="241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"/>
          <p:cNvSpPr/>
          <p:nvPr/>
        </p:nvSpPr>
        <p:spPr>
          <a:xfrm>
            <a:off x="3270600" y="14396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"/>
          <p:cNvSpPr/>
          <p:nvPr/>
        </p:nvSpPr>
        <p:spPr>
          <a:xfrm flipV="1">
            <a:off x="3279960" y="1434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"/>
          <p:cNvSpPr/>
          <p:nvPr/>
        </p:nvSpPr>
        <p:spPr>
          <a:xfrm>
            <a:off x="329904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"/>
          <p:cNvSpPr/>
          <p:nvPr/>
        </p:nvSpPr>
        <p:spPr>
          <a:xfrm>
            <a:off x="3318120" y="1434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"/>
          <p:cNvSpPr/>
          <p:nvPr/>
        </p:nvSpPr>
        <p:spPr>
          <a:xfrm>
            <a:off x="332784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"/>
          <p:cNvSpPr/>
          <p:nvPr/>
        </p:nvSpPr>
        <p:spPr>
          <a:xfrm>
            <a:off x="3346920" y="14349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"/>
          <p:cNvSpPr/>
          <p:nvPr/>
        </p:nvSpPr>
        <p:spPr>
          <a:xfrm>
            <a:off x="3360960" y="14349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"/>
          <p:cNvSpPr/>
          <p:nvPr/>
        </p:nvSpPr>
        <p:spPr>
          <a:xfrm>
            <a:off x="3370680" y="14396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"/>
          <p:cNvSpPr/>
          <p:nvPr/>
        </p:nvSpPr>
        <p:spPr>
          <a:xfrm>
            <a:off x="3385080" y="14396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"/>
          <p:cNvSpPr/>
          <p:nvPr/>
        </p:nvSpPr>
        <p:spPr>
          <a:xfrm>
            <a:off x="3394440" y="14443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"/>
          <p:cNvSpPr/>
          <p:nvPr/>
        </p:nvSpPr>
        <p:spPr>
          <a:xfrm>
            <a:off x="3408840" y="14443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"/>
          <p:cNvSpPr/>
          <p:nvPr/>
        </p:nvSpPr>
        <p:spPr>
          <a:xfrm>
            <a:off x="3427920" y="14443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"/>
          <p:cNvSpPr/>
          <p:nvPr/>
        </p:nvSpPr>
        <p:spPr>
          <a:xfrm>
            <a:off x="3447000" y="14443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"/>
          <p:cNvSpPr/>
          <p:nvPr/>
        </p:nvSpPr>
        <p:spPr>
          <a:xfrm flipV="1">
            <a:off x="3456360" y="1439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"/>
          <p:cNvSpPr/>
          <p:nvPr/>
        </p:nvSpPr>
        <p:spPr>
          <a:xfrm>
            <a:off x="3475440" y="1439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"/>
          <p:cNvSpPr/>
          <p:nvPr/>
        </p:nvSpPr>
        <p:spPr>
          <a:xfrm>
            <a:off x="3485160" y="143964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"/>
          <p:cNvSpPr/>
          <p:nvPr/>
        </p:nvSpPr>
        <p:spPr>
          <a:xfrm>
            <a:off x="3508920" y="14396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"/>
          <p:cNvSpPr/>
          <p:nvPr/>
        </p:nvSpPr>
        <p:spPr>
          <a:xfrm flipV="1">
            <a:off x="3528000" y="1434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"/>
          <p:cNvSpPr/>
          <p:nvPr/>
        </p:nvSpPr>
        <p:spPr>
          <a:xfrm>
            <a:off x="3547080" y="1434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"/>
          <p:cNvSpPr/>
          <p:nvPr/>
        </p:nvSpPr>
        <p:spPr>
          <a:xfrm>
            <a:off x="355644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"/>
          <p:cNvSpPr/>
          <p:nvPr/>
        </p:nvSpPr>
        <p:spPr>
          <a:xfrm>
            <a:off x="3575520" y="1434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"/>
          <p:cNvSpPr/>
          <p:nvPr/>
        </p:nvSpPr>
        <p:spPr>
          <a:xfrm>
            <a:off x="358992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"/>
          <p:cNvSpPr/>
          <p:nvPr/>
        </p:nvSpPr>
        <p:spPr>
          <a:xfrm>
            <a:off x="360900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"/>
          <p:cNvSpPr/>
          <p:nvPr/>
        </p:nvSpPr>
        <p:spPr>
          <a:xfrm>
            <a:off x="3628080" y="1434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"/>
          <p:cNvSpPr/>
          <p:nvPr/>
        </p:nvSpPr>
        <p:spPr>
          <a:xfrm>
            <a:off x="3642480" y="14349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"/>
          <p:cNvSpPr/>
          <p:nvPr/>
        </p:nvSpPr>
        <p:spPr>
          <a:xfrm>
            <a:off x="3651840" y="1434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"/>
          <p:cNvSpPr/>
          <p:nvPr/>
        </p:nvSpPr>
        <p:spPr>
          <a:xfrm>
            <a:off x="3675600" y="1434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"/>
          <p:cNvSpPr/>
          <p:nvPr/>
        </p:nvSpPr>
        <p:spPr>
          <a:xfrm>
            <a:off x="368532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"/>
          <p:cNvSpPr/>
          <p:nvPr/>
        </p:nvSpPr>
        <p:spPr>
          <a:xfrm>
            <a:off x="3704400" y="1434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"/>
          <p:cNvSpPr/>
          <p:nvPr/>
        </p:nvSpPr>
        <p:spPr>
          <a:xfrm>
            <a:off x="3728160" y="1434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"/>
          <p:cNvSpPr/>
          <p:nvPr/>
        </p:nvSpPr>
        <p:spPr>
          <a:xfrm>
            <a:off x="3742560" y="1434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"/>
          <p:cNvSpPr/>
          <p:nvPr/>
        </p:nvSpPr>
        <p:spPr>
          <a:xfrm>
            <a:off x="3766320" y="1434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"/>
          <p:cNvSpPr/>
          <p:nvPr/>
        </p:nvSpPr>
        <p:spPr>
          <a:xfrm>
            <a:off x="3790080" y="14349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"/>
          <p:cNvSpPr/>
          <p:nvPr/>
        </p:nvSpPr>
        <p:spPr>
          <a:xfrm>
            <a:off x="3804480" y="14349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"/>
          <p:cNvSpPr/>
          <p:nvPr/>
        </p:nvSpPr>
        <p:spPr>
          <a:xfrm>
            <a:off x="3828240" y="14349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"/>
          <p:cNvSpPr/>
          <p:nvPr/>
        </p:nvSpPr>
        <p:spPr>
          <a:xfrm>
            <a:off x="3847320" y="1434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"/>
          <p:cNvSpPr/>
          <p:nvPr/>
        </p:nvSpPr>
        <p:spPr>
          <a:xfrm>
            <a:off x="3857040" y="14349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"/>
          <p:cNvSpPr/>
          <p:nvPr/>
        </p:nvSpPr>
        <p:spPr>
          <a:xfrm>
            <a:off x="3876120" y="143964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"/>
          <p:cNvSpPr/>
          <p:nvPr/>
        </p:nvSpPr>
        <p:spPr>
          <a:xfrm>
            <a:off x="3894840" y="1444320"/>
            <a:ext cx="24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"/>
          <p:cNvSpPr/>
          <p:nvPr/>
        </p:nvSpPr>
        <p:spPr>
          <a:xfrm>
            <a:off x="3918960" y="1449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"/>
          <p:cNvSpPr/>
          <p:nvPr/>
        </p:nvSpPr>
        <p:spPr>
          <a:xfrm>
            <a:off x="3928320" y="14493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"/>
          <p:cNvSpPr/>
          <p:nvPr/>
        </p:nvSpPr>
        <p:spPr>
          <a:xfrm>
            <a:off x="3947400" y="14540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"/>
          <p:cNvSpPr/>
          <p:nvPr/>
        </p:nvSpPr>
        <p:spPr>
          <a:xfrm>
            <a:off x="3961800" y="14587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"/>
          <p:cNvSpPr/>
          <p:nvPr/>
        </p:nvSpPr>
        <p:spPr>
          <a:xfrm>
            <a:off x="3980880" y="14587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"/>
          <p:cNvSpPr/>
          <p:nvPr/>
        </p:nvSpPr>
        <p:spPr>
          <a:xfrm>
            <a:off x="4004640" y="14634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"/>
          <p:cNvSpPr/>
          <p:nvPr/>
        </p:nvSpPr>
        <p:spPr>
          <a:xfrm>
            <a:off x="4014360" y="14634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"/>
          <p:cNvSpPr/>
          <p:nvPr/>
        </p:nvSpPr>
        <p:spPr>
          <a:xfrm>
            <a:off x="4038120" y="1463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"/>
          <p:cNvSpPr/>
          <p:nvPr/>
        </p:nvSpPr>
        <p:spPr>
          <a:xfrm>
            <a:off x="4052520" y="1463400"/>
            <a:ext cx="18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"/>
          <p:cNvSpPr/>
          <p:nvPr/>
        </p:nvSpPr>
        <p:spPr>
          <a:xfrm>
            <a:off x="4071240" y="1463400"/>
            <a:ext cx="241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"/>
          <p:cNvSpPr/>
          <p:nvPr/>
        </p:nvSpPr>
        <p:spPr>
          <a:xfrm>
            <a:off x="4095360" y="14684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"/>
          <p:cNvSpPr/>
          <p:nvPr/>
        </p:nvSpPr>
        <p:spPr>
          <a:xfrm>
            <a:off x="4119120" y="14731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"/>
          <p:cNvSpPr/>
          <p:nvPr/>
        </p:nvSpPr>
        <p:spPr>
          <a:xfrm>
            <a:off x="4133520" y="14731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"/>
          <p:cNvSpPr/>
          <p:nvPr/>
        </p:nvSpPr>
        <p:spPr>
          <a:xfrm>
            <a:off x="4157280" y="14778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"/>
          <p:cNvSpPr/>
          <p:nvPr/>
        </p:nvSpPr>
        <p:spPr>
          <a:xfrm>
            <a:off x="4176360" y="148248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"/>
          <p:cNvSpPr/>
          <p:nvPr/>
        </p:nvSpPr>
        <p:spPr>
          <a:xfrm>
            <a:off x="4190760" y="148248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"/>
          <p:cNvSpPr/>
          <p:nvPr/>
        </p:nvSpPr>
        <p:spPr>
          <a:xfrm>
            <a:off x="4214520" y="1487160"/>
            <a:ext cx="237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"/>
          <p:cNvSpPr/>
          <p:nvPr/>
        </p:nvSpPr>
        <p:spPr>
          <a:xfrm>
            <a:off x="4238280" y="1492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"/>
          <p:cNvSpPr/>
          <p:nvPr/>
        </p:nvSpPr>
        <p:spPr>
          <a:xfrm>
            <a:off x="4247640" y="14922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3" name=""/>
          <p:cNvSpPr/>
          <p:nvPr/>
        </p:nvSpPr>
        <p:spPr>
          <a:xfrm>
            <a:off x="4271760" y="149220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"/>
          <p:cNvSpPr/>
          <p:nvPr/>
        </p:nvSpPr>
        <p:spPr>
          <a:xfrm>
            <a:off x="4285800" y="149220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"/>
          <p:cNvSpPr/>
          <p:nvPr/>
        </p:nvSpPr>
        <p:spPr>
          <a:xfrm>
            <a:off x="4309920" y="14922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"/>
          <p:cNvSpPr/>
          <p:nvPr/>
        </p:nvSpPr>
        <p:spPr>
          <a:xfrm>
            <a:off x="4333680" y="14922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"/>
          <p:cNvSpPr/>
          <p:nvPr/>
        </p:nvSpPr>
        <p:spPr>
          <a:xfrm flipV="1">
            <a:off x="4348080" y="1487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"/>
          <p:cNvSpPr/>
          <p:nvPr/>
        </p:nvSpPr>
        <p:spPr>
          <a:xfrm>
            <a:off x="4367160" y="14871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"/>
          <p:cNvSpPr/>
          <p:nvPr/>
        </p:nvSpPr>
        <p:spPr>
          <a:xfrm>
            <a:off x="4390920" y="14871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"/>
          <p:cNvSpPr/>
          <p:nvPr/>
        </p:nvSpPr>
        <p:spPr>
          <a:xfrm>
            <a:off x="441000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"/>
          <p:cNvSpPr/>
          <p:nvPr/>
        </p:nvSpPr>
        <p:spPr>
          <a:xfrm>
            <a:off x="4419360" y="148716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"/>
          <p:cNvSpPr/>
          <p:nvPr/>
        </p:nvSpPr>
        <p:spPr>
          <a:xfrm>
            <a:off x="4438440" y="1492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"/>
          <p:cNvSpPr/>
          <p:nvPr/>
        </p:nvSpPr>
        <p:spPr>
          <a:xfrm>
            <a:off x="4448160" y="149220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"/>
          <p:cNvSpPr/>
          <p:nvPr/>
        </p:nvSpPr>
        <p:spPr>
          <a:xfrm>
            <a:off x="4467240" y="14968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"/>
          <p:cNvSpPr/>
          <p:nvPr/>
        </p:nvSpPr>
        <p:spPr>
          <a:xfrm>
            <a:off x="4486320" y="15015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"/>
          <p:cNvSpPr/>
          <p:nvPr/>
        </p:nvSpPr>
        <p:spPr>
          <a:xfrm>
            <a:off x="4505400" y="151128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"/>
          <p:cNvSpPr/>
          <p:nvPr/>
        </p:nvSpPr>
        <p:spPr>
          <a:xfrm>
            <a:off x="4519440" y="151128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"/>
          <p:cNvSpPr/>
          <p:nvPr/>
        </p:nvSpPr>
        <p:spPr>
          <a:xfrm>
            <a:off x="4538520" y="15206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"/>
          <p:cNvSpPr/>
          <p:nvPr/>
        </p:nvSpPr>
        <p:spPr>
          <a:xfrm>
            <a:off x="4548240" y="152064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"/>
          <p:cNvSpPr/>
          <p:nvPr/>
        </p:nvSpPr>
        <p:spPr>
          <a:xfrm>
            <a:off x="4572000" y="15253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"/>
          <p:cNvSpPr/>
          <p:nvPr/>
        </p:nvSpPr>
        <p:spPr>
          <a:xfrm>
            <a:off x="4591080" y="1530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"/>
          <p:cNvSpPr/>
          <p:nvPr/>
        </p:nvSpPr>
        <p:spPr>
          <a:xfrm>
            <a:off x="4600440" y="15303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"/>
          <p:cNvSpPr/>
          <p:nvPr/>
        </p:nvSpPr>
        <p:spPr>
          <a:xfrm>
            <a:off x="4619520" y="1535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"/>
          <p:cNvSpPr/>
          <p:nvPr/>
        </p:nvSpPr>
        <p:spPr>
          <a:xfrm>
            <a:off x="4638600" y="15350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"/>
          <p:cNvSpPr/>
          <p:nvPr/>
        </p:nvSpPr>
        <p:spPr>
          <a:xfrm>
            <a:off x="4653000" y="1535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"/>
          <p:cNvSpPr/>
          <p:nvPr/>
        </p:nvSpPr>
        <p:spPr>
          <a:xfrm>
            <a:off x="4672080" y="15350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"/>
          <p:cNvSpPr/>
          <p:nvPr/>
        </p:nvSpPr>
        <p:spPr>
          <a:xfrm>
            <a:off x="4691160" y="15350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"/>
          <p:cNvSpPr/>
          <p:nvPr/>
        </p:nvSpPr>
        <p:spPr>
          <a:xfrm flipV="1">
            <a:off x="4700880" y="153036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"/>
          <p:cNvSpPr/>
          <p:nvPr/>
        </p:nvSpPr>
        <p:spPr>
          <a:xfrm>
            <a:off x="4724640" y="1530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"/>
          <p:cNvSpPr/>
          <p:nvPr/>
        </p:nvSpPr>
        <p:spPr>
          <a:xfrm>
            <a:off x="473400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"/>
          <p:cNvSpPr/>
          <p:nvPr/>
        </p:nvSpPr>
        <p:spPr>
          <a:xfrm>
            <a:off x="475308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"/>
          <p:cNvSpPr/>
          <p:nvPr/>
        </p:nvSpPr>
        <p:spPr>
          <a:xfrm>
            <a:off x="477216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"/>
          <p:cNvSpPr/>
          <p:nvPr/>
        </p:nvSpPr>
        <p:spPr>
          <a:xfrm>
            <a:off x="4791240" y="15303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"/>
          <p:cNvSpPr/>
          <p:nvPr/>
        </p:nvSpPr>
        <p:spPr>
          <a:xfrm>
            <a:off x="480096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"/>
          <p:cNvSpPr/>
          <p:nvPr/>
        </p:nvSpPr>
        <p:spPr>
          <a:xfrm>
            <a:off x="4820040" y="1530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"/>
          <p:cNvSpPr/>
          <p:nvPr/>
        </p:nvSpPr>
        <p:spPr>
          <a:xfrm>
            <a:off x="482472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"/>
          <p:cNvSpPr/>
          <p:nvPr/>
        </p:nvSpPr>
        <p:spPr>
          <a:xfrm>
            <a:off x="484380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"/>
          <p:cNvSpPr/>
          <p:nvPr/>
        </p:nvSpPr>
        <p:spPr>
          <a:xfrm>
            <a:off x="4862880" y="15303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"/>
          <p:cNvSpPr/>
          <p:nvPr/>
        </p:nvSpPr>
        <p:spPr>
          <a:xfrm>
            <a:off x="4877280" y="15303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"/>
          <p:cNvSpPr/>
          <p:nvPr/>
        </p:nvSpPr>
        <p:spPr>
          <a:xfrm>
            <a:off x="4886640" y="15303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"/>
          <p:cNvSpPr/>
          <p:nvPr/>
        </p:nvSpPr>
        <p:spPr>
          <a:xfrm>
            <a:off x="4905720" y="1530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"/>
          <p:cNvSpPr/>
          <p:nvPr/>
        </p:nvSpPr>
        <p:spPr>
          <a:xfrm flipV="1">
            <a:off x="4910400" y="1525320"/>
            <a:ext cx="190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"/>
          <p:cNvSpPr/>
          <p:nvPr/>
        </p:nvSpPr>
        <p:spPr>
          <a:xfrm flipV="1">
            <a:off x="4929480" y="152064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"/>
          <p:cNvSpPr/>
          <p:nvPr/>
        </p:nvSpPr>
        <p:spPr>
          <a:xfrm flipV="1">
            <a:off x="4948560" y="15159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"/>
          <p:cNvSpPr/>
          <p:nvPr/>
        </p:nvSpPr>
        <p:spPr>
          <a:xfrm flipV="1">
            <a:off x="4953240" y="151128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"/>
          <p:cNvSpPr/>
          <p:nvPr/>
        </p:nvSpPr>
        <p:spPr>
          <a:xfrm>
            <a:off x="4972320" y="151128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"/>
          <p:cNvSpPr/>
          <p:nvPr/>
        </p:nvSpPr>
        <p:spPr>
          <a:xfrm flipV="1">
            <a:off x="4991400" y="150624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"/>
          <p:cNvSpPr/>
          <p:nvPr/>
        </p:nvSpPr>
        <p:spPr>
          <a:xfrm>
            <a:off x="5001120" y="15062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"/>
          <p:cNvSpPr/>
          <p:nvPr/>
        </p:nvSpPr>
        <p:spPr>
          <a:xfrm flipV="1">
            <a:off x="5015520" y="15015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"/>
          <p:cNvSpPr/>
          <p:nvPr/>
        </p:nvSpPr>
        <p:spPr>
          <a:xfrm>
            <a:off x="5034600" y="1501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"/>
          <p:cNvSpPr/>
          <p:nvPr/>
        </p:nvSpPr>
        <p:spPr>
          <a:xfrm>
            <a:off x="5043960" y="15015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"/>
          <p:cNvSpPr/>
          <p:nvPr/>
        </p:nvSpPr>
        <p:spPr>
          <a:xfrm>
            <a:off x="5067720" y="15015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"/>
          <p:cNvSpPr/>
          <p:nvPr/>
        </p:nvSpPr>
        <p:spPr>
          <a:xfrm>
            <a:off x="5086800" y="15015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"/>
          <p:cNvSpPr/>
          <p:nvPr/>
        </p:nvSpPr>
        <p:spPr>
          <a:xfrm>
            <a:off x="5110560" y="15015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"/>
          <p:cNvSpPr/>
          <p:nvPr/>
        </p:nvSpPr>
        <p:spPr>
          <a:xfrm>
            <a:off x="5124960" y="150156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"/>
          <p:cNvSpPr/>
          <p:nvPr/>
        </p:nvSpPr>
        <p:spPr>
          <a:xfrm flipV="1">
            <a:off x="5148720" y="1496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"/>
          <p:cNvSpPr/>
          <p:nvPr/>
        </p:nvSpPr>
        <p:spPr>
          <a:xfrm>
            <a:off x="5163120" y="149688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"/>
          <p:cNvSpPr/>
          <p:nvPr/>
        </p:nvSpPr>
        <p:spPr>
          <a:xfrm flipV="1">
            <a:off x="5186880" y="1487160"/>
            <a:ext cx="28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"/>
          <p:cNvSpPr/>
          <p:nvPr/>
        </p:nvSpPr>
        <p:spPr>
          <a:xfrm>
            <a:off x="521568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"/>
          <p:cNvSpPr/>
          <p:nvPr/>
        </p:nvSpPr>
        <p:spPr>
          <a:xfrm flipV="1">
            <a:off x="5225040" y="148248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"/>
          <p:cNvSpPr/>
          <p:nvPr/>
        </p:nvSpPr>
        <p:spPr>
          <a:xfrm flipV="1">
            <a:off x="5253840" y="14778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"/>
          <p:cNvSpPr/>
          <p:nvPr/>
        </p:nvSpPr>
        <p:spPr>
          <a:xfrm>
            <a:off x="5263200" y="1477800"/>
            <a:ext cx="237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"/>
          <p:cNvSpPr/>
          <p:nvPr/>
        </p:nvSpPr>
        <p:spPr>
          <a:xfrm flipV="1">
            <a:off x="5286960" y="14731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"/>
          <p:cNvSpPr/>
          <p:nvPr/>
        </p:nvSpPr>
        <p:spPr>
          <a:xfrm>
            <a:off x="5306040" y="1473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"/>
          <p:cNvSpPr/>
          <p:nvPr/>
        </p:nvSpPr>
        <p:spPr>
          <a:xfrm>
            <a:off x="5325120" y="1473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"/>
          <p:cNvSpPr/>
          <p:nvPr/>
        </p:nvSpPr>
        <p:spPr>
          <a:xfrm>
            <a:off x="5344200" y="1473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"/>
          <p:cNvSpPr/>
          <p:nvPr/>
        </p:nvSpPr>
        <p:spPr>
          <a:xfrm>
            <a:off x="5353920" y="1473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"/>
          <p:cNvSpPr/>
          <p:nvPr/>
        </p:nvSpPr>
        <p:spPr>
          <a:xfrm>
            <a:off x="5363280" y="147312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"/>
          <p:cNvSpPr/>
          <p:nvPr/>
        </p:nvSpPr>
        <p:spPr>
          <a:xfrm>
            <a:off x="5382360" y="1473120"/>
            <a:ext cx="241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"/>
          <p:cNvSpPr/>
          <p:nvPr/>
        </p:nvSpPr>
        <p:spPr>
          <a:xfrm flipV="1">
            <a:off x="5406480" y="1468440"/>
            <a:ext cx="18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"/>
          <p:cNvSpPr/>
          <p:nvPr/>
        </p:nvSpPr>
        <p:spPr>
          <a:xfrm>
            <a:off x="5425200" y="1468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"/>
          <p:cNvSpPr/>
          <p:nvPr/>
        </p:nvSpPr>
        <p:spPr>
          <a:xfrm>
            <a:off x="5434920" y="1468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"/>
          <p:cNvSpPr/>
          <p:nvPr/>
        </p:nvSpPr>
        <p:spPr>
          <a:xfrm flipV="1">
            <a:off x="5454000" y="146340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4" name=""/>
          <p:cNvSpPr/>
          <p:nvPr/>
        </p:nvSpPr>
        <p:spPr>
          <a:xfrm>
            <a:off x="5463360" y="14634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5" name=""/>
          <p:cNvSpPr/>
          <p:nvPr/>
        </p:nvSpPr>
        <p:spPr>
          <a:xfrm>
            <a:off x="5477760" y="14634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6" name=""/>
          <p:cNvSpPr/>
          <p:nvPr/>
        </p:nvSpPr>
        <p:spPr>
          <a:xfrm>
            <a:off x="5496840" y="146340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7" name=""/>
          <p:cNvSpPr/>
          <p:nvPr/>
        </p:nvSpPr>
        <p:spPr>
          <a:xfrm>
            <a:off x="5511240" y="14684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"/>
          <p:cNvSpPr/>
          <p:nvPr/>
        </p:nvSpPr>
        <p:spPr>
          <a:xfrm>
            <a:off x="5520600" y="14684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"/>
          <p:cNvSpPr/>
          <p:nvPr/>
        </p:nvSpPr>
        <p:spPr>
          <a:xfrm>
            <a:off x="5535000" y="1473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"/>
          <p:cNvSpPr/>
          <p:nvPr/>
        </p:nvSpPr>
        <p:spPr>
          <a:xfrm>
            <a:off x="5544720" y="147780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"/>
          <p:cNvSpPr/>
          <p:nvPr/>
        </p:nvSpPr>
        <p:spPr>
          <a:xfrm>
            <a:off x="5558760" y="14824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"/>
          <p:cNvSpPr/>
          <p:nvPr/>
        </p:nvSpPr>
        <p:spPr>
          <a:xfrm>
            <a:off x="5573160" y="148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"/>
          <p:cNvSpPr/>
          <p:nvPr/>
        </p:nvSpPr>
        <p:spPr>
          <a:xfrm>
            <a:off x="5577840" y="1487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"/>
          <p:cNvSpPr/>
          <p:nvPr/>
        </p:nvSpPr>
        <p:spPr>
          <a:xfrm>
            <a:off x="5592240" y="1487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"/>
          <p:cNvSpPr/>
          <p:nvPr/>
        </p:nvSpPr>
        <p:spPr>
          <a:xfrm>
            <a:off x="560664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"/>
          <p:cNvSpPr/>
          <p:nvPr/>
        </p:nvSpPr>
        <p:spPr>
          <a:xfrm>
            <a:off x="5616000" y="148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"/>
          <p:cNvSpPr/>
          <p:nvPr/>
        </p:nvSpPr>
        <p:spPr>
          <a:xfrm>
            <a:off x="5625720" y="14871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"/>
          <p:cNvSpPr/>
          <p:nvPr/>
        </p:nvSpPr>
        <p:spPr>
          <a:xfrm>
            <a:off x="5639760" y="1487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"/>
          <p:cNvSpPr/>
          <p:nvPr/>
        </p:nvSpPr>
        <p:spPr>
          <a:xfrm>
            <a:off x="564480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"/>
          <p:cNvSpPr/>
          <p:nvPr/>
        </p:nvSpPr>
        <p:spPr>
          <a:xfrm>
            <a:off x="5654160" y="14871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"/>
          <p:cNvSpPr/>
          <p:nvPr/>
        </p:nvSpPr>
        <p:spPr>
          <a:xfrm>
            <a:off x="566856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"/>
          <p:cNvSpPr/>
          <p:nvPr/>
        </p:nvSpPr>
        <p:spPr>
          <a:xfrm>
            <a:off x="5677920" y="1487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"/>
          <p:cNvSpPr/>
          <p:nvPr/>
        </p:nvSpPr>
        <p:spPr>
          <a:xfrm>
            <a:off x="5682960" y="148716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"/>
          <p:cNvSpPr/>
          <p:nvPr/>
        </p:nvSpPr>
        <p:spPr>
          <a:xfrm>
            <a:off x="5697000" y="14871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"/>
          <p:cNvSpPr/>
          <p:nvPr/>
        </p:nvSpPr>
        <p:spPr>
          <a:xfrm>
            <a:off x="570204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"/>
          <p:cNvSpPr/>
          <p:nvPr/>
        </p:nvSpPr>
        <p:spPr>
          <a:xfrm>
            <a:off x="5711400" y="148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"/>
          <p:cNvSpPr/>
          <p:nvPr/>
        </p:nvSpPr>
        <p:spPr>
          <a:xfrm>
            <a:off x="572112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"/>
          <p:cNvSpPr/>
          <p:nvPr/>
        </p:nvSpPr>
        <p:spPr>
          <a:xfrm flipV="1">
            <a:off x="5730480" y="1482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"/>
          <p:cNvSpPr/>
          <p:nvPr/>
        </p:nvSpPr>
        <p:spPr>
          <a:xfrm>
            <a:off x="5740200" y="14824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"/>
          <p:cNvSpPr/>
          <p:nvPr/>
        </p:nvSpPr>
        <p:spPr>
          <a:xfrm>
            <a:off x="5749560" y="1482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"/>
          <p:cNvSpPr/>
          <p:nvPr/>
        </p:nvSpPr>
        <p:spPr>
          <a:xfrm>
            <a:off x="5754240" y="14824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"/>
          <p:cNvSpPr/>
          <p:nvPr/>
        </p:nvSpPr>
        <p:spPr>
          <a:xfrm>
            <a:off x="5763960" y="1487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"/>
          <p:cNvSpPr/>
          <p:nvPr/>
        </p:nvSpPr>
        <p:spPr>
          <a:xfrm>
            <a:off x="5773320" y="14871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"/>
          <p:cNvSpPr/>
          <p:nvPr/>
        </p:nvSpPr>
        <p:spPr>
          <a:xfrm>
            <a:off x="5778000" y="14871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"/>
          <p:cNvSpPr/>
          <p:nvPr/>
        </p:nvSpPr>
        <p:spPr>
          <a:xfrm>
            <a:off x="5787720" y="14871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"/>
          <p:cNvSpPr/>
          <p:nvPr/>
        </p:nvSpPr>
        <p:spPr>
          <a:xfrm>
            <a:off x="5797080" y="1492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"/>
          <p:cNvSpPr/>
          <p:nvPr/>
        </p:nvSpPr>
        <p:spPr>
          <a:xfrm>
            <a:off x="5806800" y="1492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"/>
          <p:cNvSpPr/>
          <p:nvPr/>
        </p:nvSpPr>
        <p:spPr>
          <a:xfrm>
            <a:off x="5816160" y="1492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"/>
          <p:cNvSpPr/>
          <p:nvPr/>
        </p:nvSpPr>
        <p:spPr>
          <a:xfrm>
            <a:off x="582588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"/>
          <p:cNvSpPr/>
          <p:nvPr/>
        </p:nvSpPr>
        <p:spPr>
          <a:xfrm flipV="1">
            <a:off x="5830560" y="1492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"/>
          <p:cNvSpPr/>
          <p:nvPr/>
        </p:nvSpPr>
        <p:spPr>
          <a:xfrm>
            <a:off x="5835240" y="1492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"/>
          <p:cNvSpPr/>
          <p:nvPr/>
        </p:nvSpPr>
        <p:spPr>
          <a:xfrm>
            <a:off x="5840280" y="14922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"/>
          <p:cNvSpPr/>
          <p:nvPr/>
        </p:nvSpPr>
        <p:spPr>
          <a:xfrm>
            <a:off x="5849640" y="14922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"/>
          <p:cNvSpPr/>
          <p:nvPr/>
        </p:nvSpPr>
        <p:spPr>
          <a:xfrm>
            <a:off x="585936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"/>
          <p:cNvSpPr/>
          <p:nvPr/>
        </p:nvSpPr>
        <p:spPr>
          <a:xfrm>
            <a:off x="5864040" y="14968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"/>
          <p:cNvSpPr/>
          <p:nvPr/>
        </p:nvSpPr>
        <p:spPr>
          <a:xfrm>
            <a:off x="5873400" y="14968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"/>
          <p:cNvSpPr/>
          <p:nvPr/>
        </p:nvSpPr>
        <p:spPr>
          <a:xfrm>
            <a:off x="5878440" y="1501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"/>
          <p:cNvSpPr/>
          <p:nvPr/>
        </p:nvSpPr>
        <p:spPr>
          <a:xfrm>
            <a:off x="5883120" y="15015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"/>
          <p:cNvSpPr/>
          <p:nvPr/>
        </p:nvSpPr>
        <p:spPr>
          <a:xfrm>
            <a:off x="5892480" y="15015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"/>
          <p:cNvSpPr/>
          <p:nvPr/>
        </p:nvSpPr>
        <p:spPr>
          <a:xfrm>
            <a:off x="5897520" y="1506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"/>
          <p:cNvSpPr/>
          <p:nvPr/>
        </p:nvSpPr>
        <p:spPr>
          <a:xfrm>
            <a:off x="5902200" y="1506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"/>
          <p:cNvSpPr/>
          <p:nvPr/>
        </p:nvSpPr>
        <p:spPr>
          <a:xfrm>
            <a:off x="5906880" y="1506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"/>
          <p:cNvSpPr/>
          <p:nvPr/>
        </p:nvSpPr>
        <p:spPr>
          <a:xfrm>
            <a:off x="5911560" y="15062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"/>
          <p:cNvSpPr/>
          <p:nvPr/>
        </p:nvSpPr>
        <p:spPr>
          <a:xfrm>
            <a:off x="5916600" y="15062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"/>
          <p:cNvSpPr/>
          <p:nvPr/>
        </p:nvSpPr>
        <p:spPr>
          <a:xfrm>
            <a:off x="5921280" y="15062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"/>
          <p:cNvSpPr/>
          <p:nvPr/>
        </p:nvSpPr>
        <p:spPr>
          <a:xfrm>
            <a:off x="5930640" y="1506240"/>
            <a:ext cx="1440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"/>
          <p:cNvSpPr/>
          <p:nvPr/>
        </p:nvSpPr>
        <p:spPr>
          <a:xfrm>
            <a:off x="5945040" y="151128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"/>
          <p:cNvSpPr/>
          <p:nvPr/>
        </p:nvSpPr>
        <p:spPr>
          <a:xfrm>
            <a:off x="5954400" y="15112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"/>
          <p:cNvSpPr/>
          <p:nvPr/>
        </p:nvSpPr>
        <p:spPr>
          <a:xfrm>
            <a:off x="5959440" y="151128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"/>
          <p:cNvSpPr/>
          <p:nvPr/>
        </p:nvSpPr>
        <p:spPr>
          <a:xfrm>
            <a:off x="5973480" y="15159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"/>
          <p:cNvSpPr/>
          <p:nvPr/>
        </p:nvSpPr>
        <p:spPr>
          <a:xfrm>
            <a:off x="5978520" y="1515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"/>
          <p:cNvSpPr/>
          <p:nvPr/>
        </p:nvSpPr>
        <p:spPr>
          <a:xfrm>
            <a:off x="5987880" y="15206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"/>
          <p:cNvSpPr/>
          <p:nvPr/>
        </p:nvSpPr>
        <p:spPr>
          <a:xfrm>
            <a:off x="5992560" y="15206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"/>
          <p:cNvSpPr/>
          <p:nvPr/>
        </p:nvSpPr>
        <p:spPr>
          <a:xfrm flipV="1">
            <a:off x="5997600" y="151596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"/>
          <p:cNvSpPr/>
          <p:nvPr/>
        </p:nvSpPr>
        <p:spPr>
          <a:xfrm>
            <a:off x="6006960" y="15159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"/>
          <p:cNvSpPr/>
          <p:nvPr/>
        </p:nvSpPr>
        <p:spPr>
          <a:xfrm flipV="1">
            <a:off x="6011640" y="151128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"/>
          <p:cNvSpPr/>
          <p:nvPr/>
        </p:nvSpPr>
        <p:spPr>
          <a:xfrm flipV="1">
            <a:off x="6016680" y="15062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"/>
          <p:cNvSpPr/>
          <p:nvPr/>
        </p:nvSpPr>
        <p:spPr>
          <a:xfrm flipV="1">
            <a:off x="6021360" y="15015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"/>
          <p:cNvSpPr/>
          <p:nvPr/>
        </p:nvSpPr>
        <p:spPr>
          <a:xfrm>
            <a:off x="6026040" y="1501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"/>
          <p:cNvSpPr/>
          <p:nvPr/>
        </p:nvSpPr>
        <p:spPr>
          <a:xfrm>
            <a:off x="6030720" y="150156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"/>
          <p:cNvSpPr/>
          <p:nvPr/>
        </p:nvSpPr>
        <p:spPr>
          <a:xfrm>
            <a:off x="6035760" y="1501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"/>
          <p:cNvSpPr/>
          <p:nvPr/>
        </p:nvSpPr>
        <p:spPr>
          <a:xfrm flipV="1">
            <a:off x="6040440" y="14968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"/>
          <p:cNvSpPr/>
          <p:nvPr/>
        </p:nvSpPr>
        <p:spPr>
          <a:xfrm>
            <a:off x="604512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"/>
          <p:cNvSpPr/>
          <p:nvPr/>
        </p:nvSpPr>
        <p:spPr>
          <a:xfrm flipV="1">
            <a:off x="6049800" y="1492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"/>
          <p:cNvSpPr/>
          <p:nvPr/>
        </p:nvSpPr>
        <p:spPr>
          <a:xfrm>
            <a:off x="6054840" y="1492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"/>
          <p:cNvSpPr/>
          <p:nvPr/>
        </p:nvSpPr>
        <p:spPr>
          <a:xfrm>
            <a:off x="6059520" y="1492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"/>
          <p:cNvSpPr/>
          <p:nvPr/>
        </p:nvSpPr>
        <p:spPr>
          <a:xfrm flipV="1">
            <a:off x="6064200" y="1487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"/>
          <p:cNvSpPr/>
          <p:nvPr/>
        </p:nvSpPr>
        <p:spPr>
          <a:xfrm>
            <a:off x="6064200" y="14871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"/>
          <p:cNvSpPr/>
          <p:nvPr/>
        </p:nvSpPr>
        <p:spPr>
          <a:xfrm>
            <a:off x="6064200" y="1492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"/>
          <p:cNvSpPr/>
          <p:nvPr/>
        </p:nvSpPr>
        <p:spPr>
          <a:xfrm>
            <a:off x="6068880" y="1492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"/>
          <p:cNvSpPr/>
          <p:nvPr/>
        </p:nvSpPr>
        <p:spPr>
          <a:xfrm>
            <a:off x="6073920" y="1496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"/>
          <p:cNvSpPr/>
          <p:nvPr/>
        </p:nvSpPr>
        <p:spPr>
          <a:xfrm>
            <a:off x="6078600" y="149688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"/>
          <p:cNvSpPr/>
          <p:nvPr/>
        </p:nvSpPr>
        <p:spPr>
          <a:xfrm>
            <a:off x="3060720" y="882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"/>
          <p:cNvSpPr/>
          <p:nvPr/>
        </p:nvSpPr>
        <p:spPr>
          <a:xfrm flipV="1">
            <a:off x="3065400" y="8773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"/>
          <p:cNvSpPr/>
          <p:nvPr/>
        </p:nvSpPr>
        <p:spPr>
          <a:xfrm>
            <a:off x="3065400" y="8773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"/>
          <p:cNvSpPr/>
          <p:nvPr/>
        </p:nvSpPr>
        <p:spPr>
          <a:xfrm flipV="1">
            <a:off x="3070080" y="8722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"/>
          <p:cNvSpPr/>
          <p:nvPr/>
        </p:nvSpPr>
        <p:spPr>
          <a:xfrm flipV="1">
            <a:off x="3070080" y="8676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"/>
          <p:cNvSpPr/>
          <p:nvPr/>
        </p:nvSpPr>
        <p:spPr>
          <a:xfrm flipV="1">
            <a:off x="3075120" y="862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"/>
          <p:cNvSpPr/>
          <p:nvPr/>
        </p:nvSpPr>
        <p:spPr>
          <a:xfrm flipV="1">
            <a:off x="3075120" y="853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"/>
          <p:cNvSpPr/>
          <p:nvPr/>
        </p:nvSpPr>
        <p:spPr>
          <a:xfrm flipV="1">
            <a:off x="3075120" y="84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"/>
          <p:cNvSpPr/>
          <p:nvPr/>
        </p:nvSpPr>
        <p:spPr>
          <a:xfrm flipV="1">
            <a:off x="3075120" y="843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"/>
          <p:cNvSpPr/>
          <p:nvPr/>
        </p:nvSpPr>
        <p:spPr>
          <a:xfrm flipH="1">
            <a:off x="3070080" y="843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"/>
          <p:cNvSpPr/>
          <p:nvPr/>
        </p:nvSpPr>
        <p:spPr>
          <a:xfrm flipV="1">
            <a:off x="3070080" y="8391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"/>
          <p:cNvSpPr/>
          <p:nvPr/>
        </p:nvSpPr>
        <p:spPr>
          <a:xfrm flipH="1" flipV="1">
            <a:off x="3065400" y="8200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"/>
          <p:cNvSpPr/>
          <p:nvPr/>
        </p:nvSpPr>
        <p:spPr>
          <a:xfrm flipV="1">
            <a:off x="3065400" y="81504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"/>
          <p:cNvSpPr/>
          <p:nvPr/>
        </p:nvSpPr>
        <p:spPr>
          <a:xfrm flipV="1">
            <a:off x="3065400" y="810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"/>
          <p:cNvSpPr/>
          <p:nvPr/>
        </p:nvSpPr>
        <p:spPr>
          <a:xfrm flipH="1" flipV="1">
            <a:off x="3060720" y="77220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"/>
          <p:cNvSpPr/>
          <p:nvPr/>
        </p:nvSpPr>
        <p:spPr>
          <a:xfrm flipV="1">
            <a:off x="3060720" y="762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"/>
          <p:cNvSpPr/>
          <p:nvPr/>
        </p:nvSpPr>
        <p:spPr>
          <a:xfrm flipV="1">
            <a:off x="3060720" y="7484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0" name=""/>
          <p:cNvSpPr/>
          <p:nvPr/>
        </p:nvSpPr>
        <p:spPr>
          <a:xfrm flipV="1">
            <a:off x="3060720" y="710280"/>
            <a:ext cx="468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"/>
          <p:cNvSpPr/>
          <p:nvPr/>
        </p:nvSpPr>
        <p:spPr>
          <a:xfrm flipV="1">
            <a:off x="3065400" y="700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"/>
          <p:cNvSpPr/>
          <p:nvPr/>
        </p:nvSpPr>
        <p:spPr>
          <a:xfrm flipV="1">
            <a:off x="3065400" y="6865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"/>
          <p:cNvSpPr/>
          <p:nvPr/>
        </p:nvSpPr>
        <p:spPr>
          <a:xfrm flipV="1">
            <a:off x="3070080" y="633960"/>
            <a:ext cx="9720" cy="525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4" name=""/>
          <p:cNvSpPr/>
          <p:nvPr/>
        </p:nvSpPr>
        <p:spPr>
          <a:xfrm flipV="1">
            <a:off x="3079800" y="61020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5" name=""/>
          <p:cNvSpPr/>
          <p:nvPr/>
        </p:nvSpPr>
        <p:spPr>
          <a:xfrm flipV="1">
            <a:off x="3089160" y="59580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"/>
          <p:cNvSpPr/>
          <p:nvPr/>
        </p:nvSpPr>
        <p:spPr>
          <a:xfrm flipV="1">
            <a:off x="3094200" y="57204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"/>
          <p:cNvSpPr/>
          <p:nvPr/>
        </p:nvSpPr>
        <p:spPr>
          <a:xfrm flipV="1">
            <a:off x="3108240" y="5626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"/>
          <p:cNvSpPr/>
          <p:nvPr/>
        </p:nvSpPr>
        <p:spPr>
          <a:xfrm flipV="1">
            <a:off x="3113280" y="557640"/>
            <a:ext cx="14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"/>
          <p:cNvSpPr/>
          <p:nvPr/>
        </p:nvSpPr>
        <p:spPr>
          <a:xfrm>
            <a:off x="3127320" y="5576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"/>
          <p:cNvSpPr/>
          <p:nvPr/>
        </p:nvSpPr>
        <p:spPr>
          <a:xfrm>
            <a:off x="3146400" y="56736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"/>
          <p:cNvSpPr/>
          <p:nvPr/>
        </p:nvSpPr>
        <p:spPr>
          <a:xfrm flipH="1">
            <a:off x="3137040" y="753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"/>
          <p:cNvSpPr/>
          <p:nvPr/>
        </p:nvSpPr>
        <p:spPr>
          <a:xfrm flipH="1">
            <a:off x="3132360" y="753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"/>
          <p:cNvSpPr/>
          <p:nvPr/>
        </p:nvSpPr>
        <p:spPr>
          <a:xfrm flipH="1">
            <a:off x="3127320" y="753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"/>
          <p:cNvSpPr/>
          <p:nvPr/>
        </p:nvSpPr>
        <p:spPr>
          <a:xfrm flipH="1">
            <a:off x="3122640" y="7531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"/>
          <p:cNvSpPr/>
          <p:nvPr/>
        </p:nvSpPr>
        <p:spPr>
          <a:xfrm flipH="1">
            <a:off x="3113280" y="753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"/>
          <p:cNvSpPr/>
          <p:nvPr/>
        </p:nvSpPr>
        <p:spPr>
          <a:xfrm flipH="1">
            <a:off x="3103560" y="753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"/>
          <p:cNvSpPr/>
          <p:nvPr/>
        </p:nvSpPr>
        <p:spPr>
          <a:xfrm flipH="1">
            <a:off x="3094200" y="7531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"/>
          <p:cNvSpPr/>
          <p:nvPr/>
        </p:nvSpPr>
        <p:spPr>
          <a:xfrm flipH="1">
            <a:off x="3084480" y="7531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"/>
          <p:cNvSpPr/>
          <p:nvPr/>
        </p:nvSpPr>
        <p:spPr>
          <a:xfrm flipH="1">
            <a:off x="3056040" y="75312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"/>
          <p:cNvSpPr/>
          <p:nvPr/>
        </p:nvSpPr>
        <p:spPr>
          <a:xfrm flipH="1">
            <a:off x="3046320" y="757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"/>
          <p:cNvSpPr/>
          <p:nvPr/>
        </p:nvSpPr>
        <p:spPr>
          <a:xfrm flipH="1">
            <a:off x="3022560" y="757800"/>
            <a:ext cx="237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"/>
          <p:cNvSpPr/>
          <p:nvPr/>
        </p:nvSpPr>
        <p:spPr>
          <a:xfrm flipH="1">
            <a:off x="3013200" y="767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"/>
          <p:cNvSpPr/>
          <p:nvPr/>
        </p:nvSpPr>
        <p:spPr>
          <a:xfrm flipH="1">
            <a:off x="3003480" y="77220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"/>
          <p:cNvSpPr/>
          <p:nvPr/>
        </p:nvSpPr>
        <p:spPr>
          <a:xfrm flipV="1">
            <a:off x="3208680" y="810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"/>
          <p:cNvSpPr/>
          <p:nvPr/>
        </p:nvSpPr>
        <p:spPr>
          <a:xfrm>
            <a:off x="3208680" y="810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"/>
          <p:cNvSpPr/>
          <p:nvPr/>
        </p:nvSpPr>
        <p:spPr>
          <a:xfrm>
            <a:off x="3213360" y="810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"/>
          <p:cNvSpPr/>
          <p:nvPr/>
        </p:nvSpPr>
        <p:spPr>
          <a:xfrm>
            <a:off x="3218040" y="810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"/>
          <p:cNvSpPr/>
          <p:nvPr/>
        </p:nvSpPr>
        <p:spPr>
          <a:xfrm flipV="1">
            <a:off x="3222720" y="805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9" name=""/>
          <p:cNvSpPr/>
          <p:nvPr/>
        </p:nvSpPr>
        <p:spPr>
          <a:xfrm>
            <a:off x="3227400" y="805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0" name=""/>
          <p:cNvSpPr/>
          <p:nvPr/>
        </p:nvSpPr>
        <p:spPr>
          <a:xfrm>
            <a:off x="3232440" y="805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"/>
          <p:cNvSpPr/>
          <p:nvPr/>
        </p:nvSpPr>
        <p:spPr>
          <a:xfrm flipV="1">
            <a:off x="3237120" y="8010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"/>
          <p:cNvSpPr/>
          <p:nvPr/>
        </p:nvSpPr>
        <p:spPr>
          <a:xfrm flipV="1">
            <a:off x="3246480" y="7959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"/>
          <p:cNvSpPr/>
          <p:nvPr/>
        </p:nvSpPr>
        <p:spPr>
          <a:xfrm flipV="1">
            <a:off x="3251520" y="791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"/>
          <p:cNvSpPr/>
          <p:nvPr/>
        </p:nvSpPr>
        <p:spPr>
          <a:xfrm flipV="1">
            <a:off x="3256200" y="7866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"/>
          <p:cNvSpPr/>
          <p:nvPr/>
        </p:nvSpPr>
        <p:spPr>
          <a:xfrm flipV="1">
            <a:off x="3270600" y="7768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"/>
          <p:cNvSpPr/>
          <p:nvPr/>
        </p:nvSpPr>
        <p:spPr>
          <a:xfrm flipV="1">
            <a:off x="3279960" y="767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"/>
          <p:cNvSpPr/>
          <p:nvPr/>
        </p:nvSpPr>
        <p:spPr>
          <a:xfrm flipV="1">
            <a:off x="3284640" y="75312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"/>
          <p:cNvSpPr/>
          <p:nvPr/>
        </p:nvSpPr>
        <p:spPr>
          <a:xfrm flipV="1">
            <a:off x="3289680" y="748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"/>
          <p:cNvSpPr/>
          <p:nvPr/>
        </p:nvSpPr>
        <p:spPr>
          <a:xfrm flipV="1">
            <a:off x="3289680" y="743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"/>
          <p:cNvSpPr/>
          <p:nvPr/>
        </p:nvSpPr>
        <p:spPr>
          <a:xfrm flipH="1" flipV="1">
            <a:off x="3284640" y="7340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"/>
          <p:cNvSpPr/>
          <p:nvPr/>
        </p:nvSpPr>
        <p:spPr>
          <a:xfrm flipV="1">
            <a:off x="3284640" y="729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"/>
          <p:cNvSpPr/>
          <p:nvPr/>
        </p:nvSpPr>
        <p:spPr>
          <a:xfrm flipH="1" flipV="1">
            <a:off x="3279960" y="724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"/>
          <p:cNvSpPr/>
          <p:nvPr/>
        </p:nvSpPr>
        <p:spPr>
          <a:xfrm flipH="1" flipV="1">
            <a:off x="3265560" y="72000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"/>
          <p:cNvSpPr/>
          <p:nvPr/>
        </p:nvSpPr>
        <p:spPr>
          <a:xfrm flipH="1">
            <a:off x="3260880" y="720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"/>
          <p:cNvSpPr/>
          <p:nvPr/>
        </p:nvSpPr>
        <p:spPr>
          <a:xfrm flipH="1">
            <a:off x="3251520" y="72000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"/>
          <p:cNvSpPr/>
          <p:nvPr/>
        </p:nvSpPr>
        <p:spPr>
          <a:xfrm flipH="1">
            <a:off x="3246480" y="7246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"/>
          <p:cNvSpPr/>
          <p:nvPr/>
        </p:nvSpPr>
        <p:spPr>
          <a:xfrm flipH="1">
            <a:off x="3241800" y="724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"/>
          <p:cNvSpPr/>
          <p:nvPr/>
        </p:nvSpPr>
        <p:spPr>
          <a:xfrm flipH="1">
            <a:off x="3237120" y="7293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"/>
          <p:cNvSpPr/>
          <p:nvPr/>
        </p:nvSpPr>
        <p:spPr>
          <a:xfrm flipH="1">
            <a:off x="3227400" y="73404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"/>
          <p:cNvSpPr/>
          <p:nvPr/>
        </p:nvSpPr>
        <p:spPr>
          <a:xfrm flipH="1">
            <a:off x="3222720" y="7387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"/>
          <p:cNvSpPr/>
          <p:nvPr/>
        </p:nvSpPr>
        <p:spPr>
          <a:xfrm flipH="1">
            <a:off x="3213360" y="75312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"/>
          <p:cNvSpPr/>
          <p:nvPr/>
        </p:nvSpPr>
        <p:spPr>
          <a:xfrm flipH="1">
            <a:off x="3208680" y="77688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"/>
          <p:cNvSpPr/>
          <p:nvPr/>
        </p:nvSpPr>
        <p:spPr>
          <a:xfrm flipH="1">
            <a:off x="3203640" y="80100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"/>
          <p:cNvSpPr/>
          <p:nvPr/>
        </p:nvSpPr>
        <p:spPr>
          <a:xfrm>
            <a:off x="3203640" y="81036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5" name=""/>
          <p:cNvSpPr/>
          <p:nvPr/>
        </p:nvSpPr>
        <p:spPr>
          <a:xfrm>
            <a:off x="3203640" y="84384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6" name=""/>
          <p:cNvSpPr/>
          <p:nvPr/>
        </p:nvSpPr>
        <p:spPr>
          <a:xfrm>
            <a:off x="3208680" y="853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"/>
          <p:cNvSpPr/>
          <p:nvPr/>
        </p:nvSpPr>
        <p:spPr>
          <a:xfrm>
            <a:off x="3208680" y="862920"/>
            <a:ext cx="14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"/>
          <p:cNvSpPr/>
          <p:nvPr/>
        </p:nvSpPr>
        <p:spPr>
          <a:xfrm>
            <a:off x="3222720" y="88668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9" name=""/>
          <p:cNvSpPr/>
          <p:nvPr/>
        </p:nvSpPr>
        <p:spPr>
          <a:xfrm>
            <a:off x="3232440" y="891360"/>
            <a:ext cx="475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"/>
          <p:cNvSpPr/>
          <p:nvPr/>
        </p:nvSpPr>
        <p:spPr>
          <a:xfrm flipV="1">
            <a:off x="3279960" y="89136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"/>
          <p:cNvSpPr/>
          <p:nvPr/>
        </p:nvSpPr>
        <p:spPr>
          <a:xfrm flipV="1">
            <a:off x="3294360" y="867600"/>
            <a:ext cx="475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"/>
          <p:cNvSpPr/>
          <p:nvPr/>
        </p:nvSpPr>
        <p:spPr>
          <a:xfrm flipH="1">
            <a:off x="3499200" y="595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"/>
          <p:cNvSpPr/>
          <p:nvPr/>
        </p:nvSpPr>
        <p:spPr>
          <a:xfrm>
            <a:off x="3499200" y="595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"/>
          <p:cNvSpPr/>
          <p:nvPr/>
        </p:nvSpPr>
        <p:spPr>
          <a:xfrm flipH="1">
            <a:off x="3494520" y="6004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"/>
          <p:cNvSpPr/>
          <p:nvPr/>
        </p:nvSpPr>
        <p:spPr>
          <a:xfrm>
            <a:off x="3494520" y="6004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"/>
          <p:cNvSpPr/>
          <p:nvPr/>
        </p:nvSpPr>
        <p:spPr>
          <a:xfrm>
            <a:off x="3494520" y="605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"/>
          <p:cNvSpPr/>
          <p:nvPr/>
        </p:nvSpPr>
        <p:spPr>
          <a:xfrm flipH="1">
            <a:off x="3489840" y="6102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"/>
          <p:cNvSpPr/>
          <p:nvPr/>
        </p:nvSpPr>
        <p:spPr>
          <a:xfrm flipH="1">
            <a:off x="3485160" y="61956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"/>
          <p:cNvSpPr/>
          <p:nvPr/>
        </p:nvSpPr>
        <p:spPr>
          <a:xfrm flipH="1">
            <a:off x="3475440" y="62928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"/>
          <p:cNvSpPr/>
          <p:nvPr/>
        </p:nvSpPr>
        <p:spPr>
          <a:xfrm>
            <a:off x="3475440" y="65304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"/>
          <p:cNvSpPr/>
          <p:nvPr/>
        </p:nvSpPr>
        <p:spPr>
          <a:xfrm>
            <a:off x="3475440" y="667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"/>
          <p:cNvSpPr/>
          <p:nvPr/>
        </p:nvSpPr>
        <p:spPr>
          <a:xfrm flipH="1">
            <a:off x="3466080" y="676800"/>
            <a:ext cx="9360" cy="43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3" name=""/>
          <p:cNvSpPr/>
          <p:nvPr/>
        </p:nvSpPr>
        <p:spPr>
          <a:xfrm>
            <a:off x="3466080" y="72000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"/>
          <p:cNvSpPr/>
          <p:nvPr/>
        </p:nvSpPr>
        <p:spPr>
          <a:xfrm>
            <a:off x="3466080" y="734040"/>
            <a:ext cx="468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"/>
          <p:cNvSpPr/>
          <p:nvPr/>
        </p:nvSpPr>
        <p:spPr>
          <a:xfrm>
            <a:off x="3470760" y="776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"/>
          <p:cNvSpPr/>
          <p:nvPr/>
        </p:nvSpPr>
        <p:spPr>
          <a:xfrm>
            <a:off x="3470760" y="791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"/>
          <p:cNvSpPr/>
          <p:nvPr/>
        </p:nvSpPr>
        <p:spPr>
          <a:xfrm>
            <a:off x="3475440" y="805680"/>
            <a:ext cx="972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8" name=""/>
          <p:cNvSpPr/>
          <p:nvPr/>
        </p:nvSpPr>
        <p:spPr>
          <a:xfrm>
            <a:off x="3485160" y="83412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9" name=""/>
          <p:cNvSpPr/>
          <p:nvPr/>
        </p:nvSpPr>
        <p:spPr>
          <a:xfrm>
            <a:off x="3499200" y="8532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"/>
          <p:cNvSpPr/>
          <p:nvPr/>
        </p:nvSpPr>
        <p:spPr>
          <a:xfrm>
            <a:off x="3508920" y="86760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"/>
          <p:cNvSpPr/>
          <p:nvPr/>
        </p:nvSpPr>
        <p:spPr>
          <a:xfrm flipH="1">
            <a:off x="3518280" y="7628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2" name=""/>
          <p:cNvSpPr/>
          <p:nvPr/>
        </p:nvSpPr>
        <p:spPr>
          <a:xfrm flipH="1">
            <a:off x="3513600" y="762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3" name=""/>
          <p:cNvSpPr/>
          <p:nvPr/>
        </p:nvSpPr>
        <p:spPr>
          <a:xfrm flipH="1">
            <a:off x="3508920" y="762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4" name=""/>
          <p:cNvSpPr/>
          <p:nvPr/>
        </p:nvSpPr>
        <p:spPr>
          <a:xfrm flipH="1">
            <a:off x="3504240" y="762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5" name=""/>
          <p:cNvSpPr/>
          <p:nvPr/>
        </p:nvSpPr>
        <p:spPr>
          <a:xfrm flipH="1">
            <a:off x="3499200" y="762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6" name=""/>
          <p:cNvSpPr/>
          <p:nvPr/>
        </p:nvSpPr>
        <p:spPr>
          <a:xfrm flipH="1">
            <a:off x="3494520" y="767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"/>
          <p:cNvSpPr/>
          <p:nvPr/>
        </p:nvSpPr>
        <p:spPr>
          <a:xfrm flipH="1">
            <a:off x="3485160" y="767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"/>
          <p:cNvSpPr/>
          <p:nvPr/>
        </p:nvSpPr>
        <p:spPr>
          <a:xfrm flipH="1">
            <a:off x="3480120" y="767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"/>
          <p:cNvSpPr/>
          <p:nvPr/>
        </p:nvSpPr>
        <p:spPr>
          <a:xfrm flipH="1">
            <a:off x="3466080" y="7675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"/>
          <p:cNvSpPr/>
          <p:nvPr/>
        </p:nvSpPr>
        <p:spPr>
          <a:xfrm flipH="1">
            <a:off x="3461040" y="767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"/>
          <p:cNvSpPr/>
          <p:nvPr/>
        </p:nvSpPr>
        <p:spPr>
          <a:xfrm flipH="1">
            <a:off x="3447000" y="76752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"/>
          <p:cNvSpPr/>
          <p:nvPr/>
        </p:nvSpPr>
        <p:spPr>
          <a:xfrm flipH="1">
            <a:off x="3441960" y="767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"/>
          <p:cNvSpPr/>
          <p:nvPr/>
        </p:nvSpPr>
        <p:spPr>
          <a:xfrm>
            <a:off x="3618360" y="6912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"/>
          <p:cNvSpPr/>
          <p:nvPr/>
        </p:nvSpPr>
        <p:spPr>
          <a:xfrm flipV="1">
            <a:off x="3623400" y="686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"/>
          <p:cNvSpPr/>
          <p:nvPr/>
        </p:nvSpPr>
        <p:spPr>
          <a:xfrm>
            <a:off x="3623400" y="686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"/>
          <p:cNvSpPr/>
          <p:nvPr/>
        </p:nvSpPr>
        <p:spPr>
          <a:xfrm>
            <a:off x="3623400" y="69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"/>
          <p:cNvSpPr/>
          <p:nvPr/>
        </p:nvSpPr>
        <p:spPr>
          <a:xfrm>
            <a:off x="3623400" y="695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"/>
          <p:cNvSpPr/>
          <p:nvPr/>
        </p:nvSpPr>
        <p:spPr>
          <a:xfrm>
            <a:off x="3623400" y="700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"/>
          <p:cNvSpPr/>
          <p:nvPr/>
        </p:nvSpPr>
        <p:spPr>
          <a:xfrm>
            <a:off x="362340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"/>
          <p:cNvSpPr/>
          <p:nvPr/>
        </p:nvSpPr>
        <p:spPr>
          <a:xfrm>
            <a:off x="3623400" y="710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"/>
          <p:cNvSpPr/>
          <p:nvPr/>
        </p:nvSpPr>
        <p:spPr>
          <a:xfrm flipH="1">
            <a:off x="3618360" y="71496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"/>
          <p:cNvSpPr/>
          <p:nvPr/>
        </p:nvSpPr>
        <p:spPr>
          <a:xfrm>
            <a:off x="3618360" y="720000"/>
            <a:ext cx="0" cy="37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"/>
          <p:cNvSpPr/>
          <p:nvPr/>
        </p:nvSpPr>
        <p:spPr>
          <a:xfrm>
            <a:off x="3618360" y="757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"/>
          <p:cNvSpPr/>
          <p:nvPr/>
        </p:nvSpPr>
        <p:spPr>
          <a:xfrm>
            <a:off x="3618360" y="767520"/>
            <a:ext cx="504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"/>
          <p:cNvSpPr/>
          <p:nvPr/>
        </p:nvSpPr>
        <p:spPr>
          <a:xfrm>
            <a:off x="3623400" y="795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6" name=""/>
          <p:cNvSpPr/>
          <p:nvPr/>
        </p:nvSpPr>
        <p:spPr>
          <a:xfrm>
            <a:off x="3623400" y="80568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7" name=""/>
          <p:cNvSpPr/>
          <p:nvPr/>
        </p:nvSpPr>
        <p:spPr>
          <a:xfrm>
            <a:off x="3628080" y="824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"/>
          <p:cNvSpPr/>
          <p:nvPr/>
        </p:nvSpPr>
        <p:spPr>
          <a:xfrm>
            <a:off x="3632760" y="83412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9" name=""/>
          <p:cNvSpPr/>
          <p:nvPr/>
        </p:nvSpPr>
        <p:spPr>
          <a:xfrm>
            <a:off x="3651840" y="8532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0" name=""/>
          <p:cNvSpPr/>
          <p:nvPr/>
        </p:nvSpPr>
        <p:spPr>
          <a:xfrm>
            <a:off x="3656520" y="85824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"/>
          <p:cNvSpPr/>
          <p:nvPr/>
        </p:nvSpPr>
        <p:spPr>
          <a:xfrm>
            <a:off x="3670920" y="86292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"/>
          <p:cNvSpPr/>
          <p:nvPr/>
        </p:nvSpPr>
        <p:spPr>
          <a:xfrm flipV="1">
            <a:off x="3690000" y="8582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"/>
          <p:cNvSpPr/>
          <p:nvPr/>
        </p:nvSpPr>
        <p:spPr>
          <a:xfrm flipV="1">
            <a:off x="3709080" y="84852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"/>
          <p:cNvSpPr/>
          <p:nvPr/>
        </p:nvSpPr>
        <p:spPr>
          <a:xfrm flipV="1">
            <a:off x="3728160" y="834120"/>
            <a:ext cx="144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"/>
          <p:cNvSpPr/>
          <p:nvPr/>
        </p:nvSpPr>
        <p:spPr>
          <a:xfrm flipV="1">
            <a:off x="3742560" y="815040"/>
            <a:ext cx="14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"/>
          <p:cNvSpPr/>
          <p:nvPr/>
        </p:nvSpPr>
        <p:spPr>
          <a:xfrm flipV="1">
            <a:off x="3756600" y="8056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"/>
          <p:cNvSpPr/>
          <p:nvPr/>
        </p:nvSpPr>
        <p:spPr>
          <a:xfrm flipV="1">
            <a:off x="3761640" y="77688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8" name=""/>
          <p:cNvSpPr/>
          <p:nvPr/>
        </p:nvSpPr>
        <p:spPr>
          <a:xfrm flipV="1">
            <a:off x="3766320" y="7675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"/>
          <p:cNvSpPr/>
          <p:nvPr/>
        </p:nvSpPr>
        <p:spPr>
          <a:xfrm flipV="1">
            <a:off x="3771000" y="7578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"/>
          <p:cNvSpPr/>
          <p:nvPr/>
        </p:nvSpPr>
        <p:spPr>
          <a:xfrm flipV="1">
            <a:off x="3771000" y="753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"/>
          <p:cNvSpPr/>
          <p:nvPr/>
        </p:nvSpPr>
        <p:spPr>
          <a:xfrm flipH="1" flipV="1">
            <a:off x="3766320" y="72936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2" name=""/>
          <p:cNvSpPr/>
          <p:nvPr/>
        </p:nvSpPr>
        <p:spPr>
          <a:xfrm flipV="1">
            <a:off x="3766320" y="724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3" name=""/>
          <p:cNvSpPr/>
          <p:nvPr/>
        </p:nvSpPr>
        <p:spPr>
          <a:xfrm>
            <a:off x="3766320" y="7246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4" name=""/>
          <p:cNvSpPr/>
          <p:nvPr/>
        </p:nvSpPr>
        <p:spPr>
          <a:xfrm>
            <a:off x="3766320" y="72936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5" name=""/>
          <p:cNvSpPr/>
          <p:nvPr/>
        </p:nvSpPr>
        <p:spPr>
          <a:xfrm>
            <a:off x="3766320" y="748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"/>
          <p:cNvSpPr/>
          <p:nvPr/>
        </p:nvSpPr>
        <p:spPr>
          <a:xfrm>
            <a:off x="3766320" y="753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"/>
          <p:cNvSpPr/>
          <p:nvPr/>
        </p:nvSpPr>
        <p:spPr>
          <a:xfrm>
            <a:off x="3766320" y="762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"/>
          <p:cNvSpPr/>
          <p:nvPr/>
        </p:nvSpPr>
        <p:spPr>
          <a:xfrm>
            <a:off x="3766320" y="772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"/>
          <p:cNvSpPr/>
          <p:nvPr/>
        </p:nvSpPr>
        <p:spPr>
          <a:xfrm>
            <a:off x="3766320" y="7819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0" name=""/>
          <p:cNvSpPr/>
          <p:nvPr/>
        </p:nvSpPr>
        <p:spPr>
          <a:xfrm>
            <a:off x="3771000" y="8010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"/>
          <p:cNvSpPr/>
          <p:nvPr/>
        </p:nvSpPr>
        <p:spPr>
          <a:xfrm>
            <a:off x="3775680" y="81504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"/>
          <p:cNvSpPr/>
          <p:nvPr/>
        </p:nvSpPr>
        <p:spPr>
          <a:xfrm>
            <a:off x="3880800" y="753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"/>
          <p:cNvSpPr/>
          <p:nvPr/>
        </p:nvSpPr>
        <p:spPr>
          <a:xfrm>
            <a:off x="3880800" y="757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"/>
          <p:cNvSpPr/>
          <p:nvPr/>
        </p:nvSpPr>
        <p:spPr>
          <a:xfrm>
            <a:off x="3880800" y="7628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"/>
          <p:cNvSpPr/>
          <p:nvPr/>
        </p:nvSpPr>
        <p:spPr>
          <a:xfrm>
            <a:off x="3885480" y="76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6" name=""/>
          <p:cNvSpPr/>
          <p:nvPr/>
        </p:nvSpPr>
        <p:spPr>
          <a:xfrm>
            <a:off x="3885480" y="767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7" name=""/>
          <p:cNvSpPr/>
          <p:nvPr/>
        </p:nvSpPr>
        <p:spPr>
          <a:xfrm>
            <a:off x="3885480" y="776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8" name=""/>
          <p:cNvSpPr/>
          <p:nvPr/>
        </p:nvSpPr>
        <p:spPr>
          <a:xfrm>
            <a:off x="3885480" y="7819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9" name=""/>
          <p:cNvSpPr/>
          <p:nvPr/>
        </p:nvSpPr>
        <p:spPr>
          <a:xfrm>
            <a:off x="3890160" y="795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0" name=""/>
          <p:cNvSpPr/>
          <p:nvPr/>
        </p:nvSpPr>
        <p:spPr>
          <a:xfrm>
            <a:off x="3890160" y="8010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1" name=""/>
          <p:cNvSpPr/>
          <p:nvPr/>
        </p:nvSpPr>
        <p:spPr>
          <a:xfrm>
            <a:off x="3894840" y="820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2" name=""/>
          <p:cNvSpPr/>
          <p:nvPr/>
        </p:nvSpPr>
        <p:spPr>
          <a:xfrm>
            <a:off x="3894840" y="824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"/>
          <p:cNvSpPr/>
          <p:nvPr/>
        </p:nvSpPr>
        <p:spPr>
          <a:xfrm>
            <a:off x="3894840" y="829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"/>
          <p:cNvSpPr/>
          <p:nvPr/>
        </p:nvSpPr>
        <p:spPr>
          <a:xfrm flipV="1">
            <a:off x="3899880" y="82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"/>
          <p:cNvSpPr/>
          <p:nvPr/>
        </p:nvSpPr>
        <p:spPr>
          <a:xfrm flipV="1">
            <a:off x="3899880" y="824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"/>
          <p:cNvSpPr/>
          <p:nvPr/>
        </p:nvSpPr>
        <p:spPr>
          <a:xfrm flipV="1">
            <a:off x="3899880" y="820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"/>
          <p:cNvSpPr/>
          <p:nvPr/>
        </p:nvSpPr>
        <p:spPr>
          <a:xfrm flipV="1">
            <a:off x="3899880" y="805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"/>
          <p:cNvSpPr/>
          <p:nvPr/>
        </p:nvSpPr>
        <p:spPr>
          <a:xfrm flipV="1">
            <a:off x="3899880" y="795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"/>
          <p:cNvSpPr/>
          <p:nvPr/>
        </p:nvSpPr>
        <p:spPr>
          <a:xfrm flipV="1">
            <a:off x="3899880" y="786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"/>
          <p:cNvSpPr/>
          <p:nvPr/>
        </p:nvSpPr>
        <p:spPr>
          <a:xfrm flipV="1">
            <a:off x="3899880" y="748440"/>
            <a:ext cx="0" cy="381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"/>
          <p:cNvSpPr/>
          <p:nvPr/>
        </p:nvSpPr>
        <p:spPr>
          <a:xfrm flipV="1">
            <a:off x="3899880" y="734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"/>
          <p:cNvSpPr/>
          <p:nvPr/>
        </p:nvSpPr>
        <p:spPr>
          <a:xfrm flipV="1">
            <a:off x="3904560" y="724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"/>
          <p:cNvSpPr/>
          <p:nvPr/>
        </p:nvSpPr>
        <p:spPr>
          <a:xfrm flipV="1">
            <a:off x="3904560" y="691200"/>
            <a:ext cx="936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"/>
          <p:cNvSpPr/>
          <p:nvPr/>
        </p:nvSpPr>
        <p:spPr>
          <a:xfrm flipV="1">
            <a:off x="3913920" y="686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"/>
          <p:cNvSpPr/>
          <p:nvPr/>
        </p:nvSpPr>
        <p:spPr>
          <a:xfrm>
            <a:off x="3918960" y="68652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"/>
          <p:cNvSpPr/>
          <p:nvPr/>
        </p:nvSpPr>
        <p:spPr>
          <a:xfrm>
            <a:off x="3933000" y="6912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"/>
          <p:cNvSpPr/>
          <p:nvPr/>
        </p:nvSpPr>
        <p:spPr>
          <a:xfrm>
            <a:off x="3938040" y="695880"/>
            <a:ext cx="936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"/>
          <p:cNvSpPr/>
          <p:nvPr/>
        </p:nvSpPr>
        <p:spPr>
          <a:xfrm>
            <a:off x="3947400" y="720000"/>
            <a:ext cx="9720" cy="18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"/>
          <p:cNvSpPr/>
          <p:nvPr/>
        </p:nvSpPr>
        <p:spPr>
          <a:xfrm>
            <a:off x="4033440" y="662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0" name=""/>
          <p:cNvSpPr/>
          <p:nvPr/>
        </p:nvSpPr>
        <p:spPr>
          <a:xfrm>
            <a:off x="4033440" y="667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"/>
          <p:cNvSpPr/>
          <p:nvPr/>
        </p:nvSpPr>
        <p:spPr>
          <a:xfrm>
            <a:off x="4033440" y="672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2" name=""/>
          <p:cNvSpPr/>
          <p:nvPr/>
        </p:nvSpPr>
        <p:spPr>
          <a:xfrm>
            <a:off x="4033440" y="676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3" name=""/>
          <p:cNvSpPr/>
          <p:nvPr/>
        </p:nvSpPr>
        <p:spPr>
          <a:xfrm>
            <a:off x="4033440" y="681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"/>
          <p:cNvSpPr/>
          <p:nvPr/>
        </p:nvSpPr>
        <p:spPr>
          <a:xfrm flipH="1">
            <a:off x="4028400" y="69120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5" name=""/>
          <p:cNvSpPr/>
          <p:nvPr/>
        </p:nvSpPr>
        <p:spPr>
          <a:xfrm>
            <a:off x="4028400" y="710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6" name=""/>
          <p:cNvSpPr/>
          <p:nvPr/>
        </p:nvSpPr>
        <p:spPr>
          <a:xfrm>
            <a:off x="4028400" y="720000"/>
            <a:ext cx="5040" cy="37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"/>
          <p:cNvSpPr/>
          <p:nvPr/>
        </p:nvSpPr>
        <p:spPr>
          <a:xfrm>
            <a:off x="4033440" y="757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8" name=""/>
          <p:cNvSpPr/>
          <p:nvPr/>
        </p:nvSpPr>
        <p:spPr>
          <a:xfrm>
            <a:off x="4033440" y="77220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"/>
          <p:cNvSpPr/>
          <p:nvPr/>
        </p:nvSpPr>
        <p:spPr>
          <a:xfrm>
            <a:off x="4038120" y="786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"/>
          <p:cNvSpPr/>
          <p:nvPr/>
        </p:nvSpPr>
        <p:spPr>
          <a:xfrm>
            <a:off x="4042800" y="795960"/>
            <a:ext cx="1440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"/>
          <p:cNvSpPr/>
          <p:nvPr/>
        </p:nvSpPr>
        <p:spPr>
          <a:xfrm>
            <a:off x="4057200" y="82944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"/>
          <p:cNvSpPr/>
          <p:nvPr/>
        </p:nvSpPr>
        <p:spPr>
          <a:xfrm>
            <a:off x="4061880" y="8391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3" name=""/>
          <p:cNvSpPr/>
          <p:nvPr/>
        </p:nvSpPr>
        <p:spPr>
          <a:xfrm>
            <a:off x="4066560" y="843840"/>
            <a:ext cx="381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"/>
          <p:cNvSpPr/>
          <p:nvPr/>
        </p:nvSpPr>
        <p:spPr>
          <a:xfrm>
            <a:off x="4104720" y="848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"/>
          <p:cNvSpPr/>
          <p:nvPr/>
        </p:nvSpPr>
        <p:spPr>
          <a:xfrm flipV="1">
            <a:off x="4114440" y="824760"/>
            <a:ext cx="428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"/>
          <p:cNvSpPr/>
          <p:nvPr/>
        </p:nvSpPr>
        <p:spPr>
          <a:xfrm flipV="1">
            <a:off x="4157280" y="8200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"/>
          <p:cNvSpPr/>
          <p:nvPr/>
        </p:nvSpPr>
        <p:spPr>
          <a:xfrm flipV="1">
            <a:off x="4166640" y="795960"/>
            <a:ext cx="2412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"/>
          <p:cNvSpPr/>
          <p:nvPr/>
        </p:nvSpPr>
        <p:spPr>
          <a:xfrm flipV="1">
            <a:off x="4190760" y="786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9" name=""/>
          <p:cNvSpPr/>
          <p:nvPr/>
        </p:nvSpPr>
        <p:spPr>
          <a:xfrm flipV="1">
            <a:off x="4195440" y="7628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0" name=""/>
          <p:cNvSpPr/>
          <p:nvPr/>
        </p:nvSpPr>
        <p:spPr>
          <a:xfrm flipV="1">
            <a:off x="4209840" y="753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1" name=""/>
          <p:cNvSpPr/>
          <p:nvPr/>
        </p:nvSpPr>
        <p:spPr>
          <a:xfrm flipV="1">
            <a:off x="4209840" y="73404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2" name=""/>
          <p:cNvSpPr/>
          <p:nvPr/>
        </p:nvSpPr>
        <p:spPr>
          <a:xfrm flipV="1">
            <a:off x="4209840" y="724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3" name=""/>
          <p:cNvSpPr/>
          <p:nvPr/>
        </p:nvSpPr>
        <p:spPr>
          <a:xfrm flipH="1" flipV="1">
            <a:off x="4204800" y="7102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4" name=""/>
          <p:cNvSpPr/>
          <p:nvPr/>
        </p:nvSpPr>
        <p:spPr>
          <a:xfrm flipV="1">
            <a:off x="420480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5" name=""/>
          <p:cNvSpPr/>
          <p:nvPr/>
        </p:nvSpPr>
        <p:spPr>
          <a:xfrm flipV="1">
            <a:off x="4204800" y="7009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"/>
          <p:cNvSpPr/>
          <p:nvPr/>
        </p:nvSpPr>
        <p:spPr>
          <a:xfrm flipV="1">
            <a:off x="4204800" y="69588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"/>
          <p:cNvSpPr/>
          <p:nvPr/>
        </p:nvSpPr>
        <p:spPr>
          <a:xfrm flipH="1">
            <a:off x="4200120" y="695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"/>
          <p:cNvSpPr/>
          <p:nvPr/>
        </p:nvSpPr>
        <p:spPr>
          <a:xfrm>
            <a:off x="4200120" y="695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"/>
          <p:cNvSpPr/>
          <p:nvPr/>
        </p:nvSpPr>
        <p:spPr>
          <a:xfrm>
            <a:off x="4200120" y="710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"/>
          <p:cNvSpPr/>
          <p:nvPr/>
        </p:nvSpPr>
        <p:spPr>
          <a:xfrm>
            <a:off x="4200120" y="714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"/>
          <p:cNvSpPr/>
          <p:nvPr/>
        </p:nvSpPr>
        <p:spPr>
          <a:xfrm>
            <a:off x="4200120" y="724680"/>
            <a:ext cx="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2" name=""/>
          <p:cNvSpPr/>
          <p:nvPr/>
        </p:nvSpPr>
        <p:spPr>
          <a:xfrm>
            <a:off x="4200120" y="7675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"/>
          <p:cNvSpPr/>
          <p:nvPr/>
        </p:nvSpPr>
        <p:spPr>
          <a:xfrm>
            <a:off x="4200120" y="791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"/>
          <p:cNvSpPr/>
          <p:nvPr/>
        </p:nvSpPr>
        <p:spPr>
          <a:xfrm>
            <a:off x="4204800" y="805680"/>
            <a:ext cx="504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"/>
          <p:cNvSpPr/>
          <p:nvPr/>
        </p:nvSpPr>
        <p:spPr>
          <a:xfrm>
            <a:off x="4209840" y="82944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"/>
          <p:cNvSpPr/>
          <p:nvPr/>
        </p:nvSpPr>
        <p:spPr>
          <a:xfrm flipV="1">
            <a:off x="4166640" y="8582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"/>
          <p:cNvSpPr/>
          <p:nvPr/>
        </p:nvSpPr>
        <p:spPr>
          <a:xfrm flipV="1">
            <a:off x="4171680" y="8532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"/>
          <p:cNvSpPr/>
          <p:nvPr/>
        </p:nvSpPr>
        <p:spPr>
          <a:xfrm>
            <a:off x="4176360" y="853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"/>
          <p:cNvSpPr/>
          <p:nvPr/>
        </p:nvSpPr>
        <p:spPr>
          <a:xfrm flipV="1">
            <a:off x="4181040" y="848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"/>
          <p:cNvSpPr/>
          <p:nvPr/>
        </p:nvSpPr>
        <p:spPr>
          <a:xfrm>
            <a:off x="4181040" y="848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"/>
          <p:cNvSpPr/>
          <p:nvPr/>
        </p:nvSpPr>
        <p:spPr>
          <a:xfrm flipV="1">
            <a:off x="4185720" y="843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"/>
          <p:cNvSpPr/>
          <p:nvPr/>
        </p:nvSpPr>
        <p:spPr>
          <a:xfrm flipV="1">
            <a:off x="4190760" y="83412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"/>
          <p:cNvSpPr/>
          <p:nvPr/>
        </p:nvSpPr>
        <p:spPr>
          <a:xfrm flipV="1">
            <a:off x="4195440" y="829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"/>
          <p:cNvSpPr/>
          <p:nvPr/>
        </p:nvSpPr>
        <p:spPr>
          <a:xfrm flipV="1">
            <a:off x="4195440" y="824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"/>
          <p:cNvSpPr/>
          <p:nvPr/>
        </p:nvSpPr>
        <p:spPr>
          <a:xfrm flipV="1">
            <a:off x="4200120" y="8200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"/>
          <p:cNvSpPr/>
          <p:nvPr/>
        </p:nvSpPr>
        <p:spPr>
          <a:xfrm flipV="1">
            <a:off x="4200120" y="795960"/>
            <a:ext cx="1440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"/>
          <p:cNvSpPr/>
          <p:nvPr/>
        </p:nvSpPr>
        <p:spPr>
          <a:xfrm flipV="1">
            <a:off x="4214520" y="78660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"/>
          <p:cNvSpPr/>
          <p:nvPr/>
        </p:nvSpPr>
        <p:spPr>
          <a:xfrm flipV="1">
            <a:off x="4214520" y="781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"/>
          <p:cNvSpPr/>
          <p:nvPr/>
        </p:nvSpPr>
        <p:spPr>
          <a:xfrm flipV="1">
            <a:off x="4219200" y="772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"/>
          <p:cNvSpPr/>
          <p:nvPr/>
        </p:nvSpPr>
        <p:spPr>
          <a:xfrm flipV="1">
            <a:off x="4223880" y="75312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"/>
          <p:cNvSpPr/>
          <p:nvPr/>
        </p:nvSpPr>
        <p:spPr>
          <a:xfrm flipV="1">
            <a:off x="4228920" y="74376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"/>
          <p:cNvSpPr/>
          <p:nvPr/>
        </p:nvSpPr>
        <p:spPr>
          <a:xfrm flipV="1">
            <a:off x="4233600" y="734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"/>
          <p:cNvSpPr/>
          <p:nvPr/>
        </p:nvSpPr>
        <p:spPr>
          <a:xfrm flipV="1">
            <a:off x="4233600" y="7246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"/>
          <p:cNvSpPr/>
          <p:nvPr/>
        </p:nvSpPr>
        <p:spPr>
          <a:xfrm flipV="1">
            <a:off x="4233600" y="70560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"/>
          <p:cNvSpPr/>
          <p:nvPr/>
        </p:nvSpPr>
        <p:spPr>
          <a:xfrm flipV="1">
            <a:off x="4233600" y="6958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6" name=""/>
          <p:cNvSpPr/>
          <p:nvPr/>
        </p:nvSpPr>
        <p:spPr>
          <a:xfrm flipH="1" flipV="1">
            <a:off x="4228920" y="6818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"/>
          <p:cNvSpPr/>
          <p:nvPr/>
        </p:nvSpPr>
        <p:spPr>
          <a:xfrm flipH="1" flipV="1">
            <a:off x="4219200" y="66276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8" name=""/>
          <p:cNvSpPr/>
          <p:nvPr/>
        </p:nvSpPr>
        <p:spPr>
          <a:xfrm flipH="1" flipV="1">
            <a:off x="4214520" y="657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9" name=""/>
          <p:cNvSpPr/>
          <p:nvPr/>
        </p:nvSpPr>
        <p:spPr>
          <a:xfrm flipH="1" flipV="1">
            <a:off x="4204800" y="643680"/>
            <a:ext cx="972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"/>
          <p:cNvSpPr/>
          <p:nvPr/>
        </p:nvSpPr>
        <p:spPr>
          <a:xfrm flipH="1" flipV="1">
            <a:off x="4185720" y="63396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1" name=""/>
          <p:cNvSpPr/>
          <p:nvPr/>
        </p:nvSpPr>
        <p:spPr>
          <a:xfrm flipH="1" flipV="1">
            <a:off x="4171680" y="62460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"/>
          <p:cNvSpPr/>
          <p:nvPr/>
        </p:nvSpPr>
        <p:spPr>
          <a:xfrm flipH="1" flipV="1">
            <a:off x="4161960" y="6195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3" name=""/>
          <p:cNvSpPr/>
          <p:nvPr/>
        </p:nvSpPr>
        <p:spPr>
          <a:xfrm flipH="1" flipV="1">
            <a:off x="4147560" y="61488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4" name=""/>
          <p:cNvSpPr/>
          <p:nvPr/>
        </p:nvSpPr>
        <p:spPr>
          <a:xfrm flipH="1" flipV="1">
            <a:off x="4133520" y="60552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5" name=""/>
          <p:cNvSpPr/>
          <p:nvPr/>
        </p:nvSpPr>
        <p:spPr>
          <a:xfrm flipH="1">
            <a:off x="4119120" y="605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6" name=""/>
          <p:cNvSpPr/>
          <p:nvPr/>
        </p:nvSpPr>
        <p:spPr>
          <a:xfrm flipH="1">
            <a:off x="4104720" y="60552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7" name=""/>
          <p:cNvSpPr/>
          <p:nvPr/>
        </p:nvSpPr>
        <p:spPr>
          <a:xfrm flipH="1">
            <a:off x="4100040" y="605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8" name=""/>
          <p:cNvSpPr/>
          <p:nvPr/>
        </p:nvSpPr>
        <p:spPr>
          <a:xfrm flipH="1">
            <a:off x="4085640" y="605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9" name=""/>
          <p:cNvSpPr/>
          <p:nvPr/>
        </p:nvSpPr>
        <p:spPr>
          <a:xfrm flipH="1">
            <a:off x="4080960" y="61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0" name=""/>
          <p:cNvSpPr/>
          <p:nvPr/>
        </p:nvSpPr>
        <p:spPr>
          <a:xfrm flipH="1">
            <a:off x="4071240" y="61488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"/>
          <p:cNvSpPr/>
          <p:nvPr/>
        </p:nvSpPr>
        <p:spPr>
          <a:xfrm flipH="1">
            <a:off x="4061880" y="62460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"/>
          <p:cNvSpPr/>
          <p:nvPr/>
        </p:nvSpPr>
        <p:spPr>
          <a:xfrm flipH="1">
            <a:off x="4052520" y="63864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"/>
          <p:cNvSpPr/>
          <p:nvPr/>
        </p:nvSpPr>
        <p:spPr>
          <a:xfrm>
            <a:off x="4052520" y="657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4" name=""/>
          <p:cNvSpPr/>
          <p:nvPr/>
        </p:nvSpPr>
        <p:spPr>
          <a:xfrm flipH="1">
            <a:off x="4042800" y="66744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5" name=""/>
          <p:cNvSpPr/>
          <p:nvPr/>
        </p:nvSpPr>
        <p:spPr>
          <a:xfrm>
            <a:off x="4042800" y="6865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6" name=""/>
          <p:cNvSpPr/>
          <p:nvPr/>
        </p:nvSpPr>
        <p:spPr>
          <a:xfrm flipH="1">
            <a:off x="4038120" y="7009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7" name=""/>
          <p:cNvSpPr/>
          <p:nvPr/>
        </p:nvSpPr>
        <p:spPr>
          <a:xfrm>
            <a:off x="4038120" y="72468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8" name=""/>
          <p:cNvSpPr/>
          <p:nvPr/>
        </p:nvSpPr>
        <p:spPr>
          <a:xfrm>
            <a:off x="4038120" y="748440"/>
            <a:ext cx="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9" name=""/>
          <p:cNvSpPr/>
          <p:nvPr/>
        </p:nvSpPr>
        <p:spPr>
          <a:xfrm>
            <a:off x="4038120" y="7819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0" name=""/>
          <p:cNvSpPr/>
          <p:nvPr/>
        </p:nvSpPr>
        <p:spPr>
          <a:xfrm>
            <a:off x="4042800" y="79596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1" name=""/>
          <p:cNvSpPr/>
          <p:nvPr/>
        </p:nvSpPr>
        <p:spPr>
          <a:xfrm>
            <a:off x="4047480" y="829440"/>
            <a:ext cx="504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2" name=""/>
          <p:cNvSpPr/>
          <p:nvPr/>
        </p:nvSpPr>
        <p:spPr>
          <a:xfrm>
            <a:off x="4052520" y="848520"/>
            <a:ext cx="1404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3" name=""/>
          <p:cNvSpPr/>
          <p:nvPr/>
        </p:nvSpPr>
        <p:spPr>
          <a:xfrm>
            <a:off x="4066560" y="877320"/>
            <a:ext cx="237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"/>
          <p:cNvSpPr/>
          <p:nvPr/>
        </p:nvSpPr>
        <p:spPr>
          <a:xfrm>
            <a:off x="4090320" y="905760"/>
            <a:ext cx="241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5" name=""/>
          <p:cNvSpPr/>
          <p:nvPr/>
        </p:nvSpPr>
        <p:spPr>
          <a:xfrm>
            <a:off x="4114440" y="924840"/>
            <a:ext cx="14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6" name=""/>
          <p:cNvSpPr/>
          <p:nvPr/>
        </p:nvSpPr>
        <p:spPr>
          <a:xfrm>
            <a:off x="4128480" y="929520"/>
            <a:ext cx="144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7" name=""/>
          <p:cNvSpPr/>
          <p:nvPr/>
        </p:nvSpPr>
        <p:spPr>
          <a:xfrm>
            <a:off x="4142880" y="934200"/>
            <a:ext cx="288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8" name=""/>
          <p:cNvSpPr/>
          <p:nvPr/>
        </p:nvSpPr>
        <p:spPr>
          <a:xfrm flipV="1">
            <a:off x="4171680" y="924840"/>
            <a:ext cx="33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9" name=""/>
          <p:cNvSpPr/>
          <p:nvPr/>
        </p:nvSpPr>
        <p:spPr>
          <a:xfrm flipV="1">
            <a:off x="4204800" y="910440"/>
            <a:ext cx="334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0" name=""/>
          <p:cNvSpPr/>
          <p:nvPr/>
        </p:nvSpPr>
        <p:spPr>
          <a:xfrm flipV="1">
            <a:off x="4238280" y="90108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1" name=""/>
          <p:cNvSpPr/>
          <p:nvPr/>
        </p:nvSpPr>
        <p:spPr>
          <a:xfrm flipV="1">
            <a:off x="4247640" y="872280"/>
            <a:ext cx="334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2" name=""/>
          <p:cNvSpPr/>
          <p:nvPr/>
        </p:nvSpPr>
        <p:spPr>
          <a:xfrm>
            <a:off x="4581360" y="753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3" name=""/>
          <p:cNvSpPr/>
          <p:nvPr/>
        </p:nvSpPr>
        <p:spPr>
          <a:xfrm>
            <a:off x="4581360" y="757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4" name=""/>
          <p:cNvSpPr/>
          <p:nvPr/>
        </p:nvSpPr>
        <p:spPr>
          <a:xfrm>
            <a:off x="4581360" y="76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"/>
          <p:cNvSpPr/>
          <p:nvPr/>
        </p:nvSpPr>
        <p:spPr>
          <a:xfrm>
            <a:off x="4581360" y="7675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"/>
          <p:cNvSpPr/>
          <p:nvPr/>
        </p:nvSpPr>
        <p:spPr>
          <a:xfrm>
            <a:off x="4586400" y="772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"/>
          <p:cNvSpPr/>
          <p:nvPr/>
        </p:nvSpPr>
        <p:spPr>
          <a:xfrm>
            <a:off x="4591080" y="772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"/>
          <p:cNvSpPr/>
          <p:nvPr/>
        </p:nvSpPr>
        <p:spPr>
          <a:xfrm>
            <a:off x="4595760" y="7722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"/>
          <p:cNvSpPr/>
          <p:nvPr/>
        </p:nvSpPr>
        <p:spPr>
          <a:xfrm flipV="1">
            <a:off x="4605480" y="7675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"/>
          <p:cNvSpPr/>
          <p:nvPr/>
        </p:nvSpPr>
        <p:spPr>
          <a:xfrm flipV="1">
            <a:off x="4610160" y="75780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"/>
          <p:cNvSpPr/>
          <p:nvPr/>
        </p:nvSpPr>
        <p:spPr>
          <a:xfrm flipV="1">
            <a:off x="4619520" y="75312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"/>
          <p:cNvSpPr/>
          <p:nvPr/>
        </p:nvSpPr>
        <p:spPr>
          <a:xfrm flipV="1">
            <a:off x="4629240" y="72936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"/>
          <p:cNvSpPr/>
          <p:nvPr/>
        </p:nvSpPr>
        <p:spPr>
          <a:xfrm flipV="1">
            <a:off x="4648320" y="724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"/>
          <p:cNvSpPr/>
          <p:nvPr/>
        </p:nvSpPr>
        <p:spPr>
          <a:xfrm flipV="1">
            <a:off x="4653000" y="714960"/>
            <a:ext cx="972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"/>
          <p:cNvSpPr/>
          <p:nvPr/>
        </p:nvSpPr>
        <p:spPr>
          <a:xfrm flipV="1">
            <a:off x="4662720" y="7056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"/>
          <p:cNvSpPr/>
          <p:nvPr/>
        </p:nvSpPr>
        <p:spPr>
          <a:xfrm flipV="1">
            <a:off x="4667400" y="68652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"/>
          <p:cNvSpPr/>
          <p:nvPr/>
        </p:nvSpPr>
        <p:spPr>
          <a:xfrm flipV="1">
            <a:off x="4676760" y="67212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"/>
          <p:cNvSpPr/>
          <p:nvPr/>
        </p:nvSpPr>
        <p:spPr>
          <a:xfrm flipV="1">
            <a:off x="4681800" y="667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"/>
          <p:cNvSpPr/>
          <p:nvPr/>
        </p:nvSpPr>
        <p:spPr>
          <a:xfrm flipV="1">
            <a:off x="4686480" y="657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"/>
          <p:cNvSpPr/>
          <p:nvPr/>
        </p:nvSpPr>
        <p:spPr>
          <a:xfrm flipH="1" flipV="1">
            <a:off x="4681800" y="653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"/>
          <p:cNvSpPr/>
          <p:nvPr/>
        </p:nvSpPr>
        <p:spPr>
          <a:xfrm flipH="1" flipV="1">
            <a:off x="4672080" y="64836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2" name=""/>
          <p:cNvSpPr/>
          <p:nvPr/>
        </p:nvSpPr>
        <p:spPr>
          <a:xfrm flipH="1">
            <a:off x="4667400" y="648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"/>
          <p:cNvSpPr/>
          <p:nvPr/>
        </p:nvSpPr>
        <p:spPr>
          <a:xfrm flipH="1">
            <a:off x="4662720" y="648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4" name=""/>
          <p:cNvSpPr/>
          <p:nvPr/>
        </p:nvSpPr>
        <p:spPr>
          <a:xfrm flipH="1">
            <a:off x="4638600" y="648360"/>
            <a:ext cx="2412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5" name=""/>
          <p:cNvSpPr/>
          <p:nvPr/>
        </p:nvSpPr>
        <p:spPr>
          <a:xfrm flipH="1">
            <a:off x="4633920" y="6577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"/>
          <p:cNvSpPr/>
          <p:nvPr/>
        </p:nvSpPr>
        <p:spPr>
          <a:xfrm flipH="1">
            <a:off x="4619520" y="662760"/>
            <a:ext cx="1440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7" name=""/>
          <p:cNvSpPr/>
          <p:nvPr/>
        </p:nvSpPr>
        <p:spPr>
          <a:xfrm flipH="1">
            <a:off x="4614840" y="68184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8" name=""/>
          <p:cNvSpPr/>
          <p:nvPr/>
        </p:nvSpPr>
        <p:spPr>
          <a:xfrm flipH="1">
            <a:off x="4610160" y="691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9" name=""/>
          <p:cNvSpPr/>
          <p:nvPr/>
        </p:nvSpPr>
        <p:spPr>
          <a:xfrm flipH="1">
            <a:off x="4605480" y="70092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0" name=""/>
          <p:cNvSpPr/>
          <p:nvPr/>
        </p:nvSpPr>
        <p:spPr>
          <a:xfrm flipH="1">
            <a:off x="4595760" y="714960"/>
            <a:ext cx="972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1" name=""/>
          <p:cNvSpPr/>
          <p:nvPr/>
        </p:nvSpPr>
        <p:spPr>
          <a:xfrm>
            <a:off x="4595760" y="748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2" name=""/>
          <p:cNvSpPr/>
          <p:nvPr/>
        </p:nvSpPr>
        <p:spPr>
          <a:xfrm>
            <a:off x="4595760" y="75780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3" name=""/>
          <p:cNvSpPr/>
          <p:nvPr/>
        </p:nvSpPr>
        <p:spPr>
          <a:xfrm>
            <a:off x="4595760" y="77220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4" name=""/>
          <p:cNvSpPr/>
          <p:nvPr/>
        </p:nvSpPr>
        <p:spPr>
          <a:xfrm>
            <a:off x="4595760" y="78192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5" name=""/>
          <p:cNvSpPr/>
          <p:nvPr/>
        </p:nvSpPr>
        <p:spPr>
          <a:xfrm>
            <a:off x="4595760" y="8056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6" name=""/>
          <p:cNvSpPr/>
          <p:nvPr/>
        </p:nvSpPr>
        <p:spPr>
          <a:xfrm>
            <a:off x="4600440" y="82008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"/>
          <p:cNvSpPr/>
          <p:nvPr/>
        </p:nvSpPr>
        <p:spPr>
          <a:xfrm>
            <a:off x="4605480" y="829440"/>
            <a:ext cx="190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"/>
          <p:cNvSpPr/>
          <p:nvPr/>
        </p:nvSpPr>
        <p:spPr>
          <a:xfrm>
            <a:off x="4624560" y="83916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"/>
          <p:cNvSpPr/>
          <p:nvPr/>
        </p:nvSpPr>
        <p:spPr>
          <a:xfrm flipV="1">
            <a:off x="4633920" y="824760"/>
            <a:ext cx="2880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0" name=""/>
          <p:cNvSpPr/>
          <p:nvPr/>
        </p:nvSpPr>
        <p:spPr>
          <a:xfrm flipV="1">
            <a:off x="4662720" y="805680"/>
            <a:ext cx="237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1" name=""/>
          <p:cNvSpPr/>
          <p:nvPr/>
        </p:nvSpPr>
        <p:spPr>
          <a:xfrm>
            <a:off x="4829400" y="662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2" name=""/>
          <p:cNvSpPr/>
          <p:nvPr/>
        </p:nvSpPr>
        <p:spPr>
          <a:xfrm>
            <a:off x="4829400" y="667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3" name=""/>
          <p:cNvSpPr/>
          <p:nvPr/>
        </p:nvSpPr>
        <p:spPr>
          <a:xfrm flipH="1">
            <a:off x="4824720" y="672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4" name=""/>
          <p:cNvSpPr/>
          <p:nvPr/>
        </p:nvSpPr>
        <p:spPr>
          <a:xfrm flipH="1">
            <a:off x="4820040" y="676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5" name=""/>
          <p:cNvSpPr/>
          <p:nvPr/>
        </p:nvSpPr>
        <p:spPr>
          <a:xfrm flipH="1">
            <a:off x="4800960" y="68184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6" name=""/>
          <p:cNvSpPr/>
          <p:nvPr/>
        </p:nvSpPr>
        <p:spPr>
          <a:xfrm flipH="1">
            <a:off x="4795920" y="700920"/>
            <a:ext cx="5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7" name=""/>
          <p:cNvSpPr/>
          <p:nvPr/>
        </p:nvSpPr>
        <p:spPr>
          <a:xfrm flipH="1">
            <a:off x="4786560" y="710280"/>
            <a:ext cx="936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8" name=""/>
          <p:cNvSpPr/>
          <p:nvPr/>
        </p:nvSpPr>
        <p:spPr>
          <a:xfrm flipH="1">
            <a:off x="4762800" y="720000"/>
            <a:ext cx="237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9" name=""/>
          <p:cNvSpPr/>
          <p:nvPr/>
        </p:nvSpPr>
        <p:spPr>
          <a:xfrm flipH="1">
            <a:off x="4748400" y="74844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"/>
          <p:cNvSpPr/>
          <p:nvPr/>
        </p:nvSpPr>
        <p:spPr>
          <a:xfrm flipH="1">
            <a:off x="4743720" y="772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1" name=""/>
          <p:cNvSpPr/>
          <p:nvPr/>
        </p:nvSpPr>
        <p:spPr>
          <a:xfrm flipH="1">
            <a:off x="4734000" y="781920"/>
            <a:ext cx="972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2" name=""/>
          <p:cNvSpPr/>
          <p:nvPr/>
        </p:nvSpPr>
        <p:spPr>
          <a:xfrm>
            <a:off x="4734000" y="8010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"/>
          <p:cNvSpPr/>
          <p:nvPr/>
        </p:nvSpPr>
        <p:spPr>
          <a:xfrm>
            <a:off x="4734000" y="8056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"/>
          <p:cNvSpPr/>
          <p:nvPr/>
        </p:nvSpPr>
        <p:spPr>
          <a:xfrm flipV="1">
            <a:off x="4829400" y="791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"/>
          <p:cNvSpPr/>
          <p:nvPr/>
        </p:nvSpPr>
        <p:spPr>
          <a:xfrm flipH="1">
            <a:off x="4824720" y="7912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"/>
          <p:cNvSpPr/>
          <p:nvPr/>
        </p:nvSpPr>
        <p:spPr>
          <a:xfrm flipV="1">
            <a:off x="4824720" y="786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"/>
          <p:cNvSpPr/>
          <p:nvPr/>
        </p:nvSpPr>
        <p:spPr>
          <a:xfrm flipH="1" flipV="1">
            <a:off x="4820040" y="7819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"/>
          <p:cNvSpPr/>
          <p:nvPr/>
        </p:nvSpPr>
        <p:spPr>
          <a:xfrm flipH="1" flipV="1">
            <a:off x="4800960" y="753120"/>
            <a:ext cx="190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"/>
          <p:cNvSpPr/>
          <p:nvPr/>
        </p:nvSpPr>
        <p:spPr>
          <a:xfrm flipH="1" flipV="1">
            <a:off x="4791240" y="724680"/>
            <a:ext cx="972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0" name=""/>
          <p:cNvSpPr/>
          <p:nvPr/>
        </p:nvSpPr>
        <p:spPr>
          <a:xfrm flipH="1" flipV="1">
            <a:off x="4786560" y="710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"/>
          <p:cNvSpPr/>
          <p:nvPr/>
        </p:nvSpPr>
        <p:spPr>
          <a:xfrm flipH="1" flipV="1">
            <a:off x="4776840" y="662760"/>
            <a:ext cx="9720" cy="475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"/>
          <p:cNvSpPr/>
          <p:nvPr/>
        </p:nvSpPr>
        <p:spPr>
          <a:xfrm flipV="1">
            <a:off x="4776840" y="65304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"/>
          <p:cNvSpPr/>
          <p:nvPr/>
        </p:nvSpPr>
        <p:spPr>
          <a:xfrm flipH="1" flipV="1">
            <a:off x="4772160" y="6386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"/>
          <p:cNvSpPr/>
          <p:nvPr/>
        </p:nvSpPr>
        <p:spPr>
          <a:xfrm flipV="1">
            <a:off x="4772160" y="62928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"/>
          <p:cNvSpPr/>
          <p:nvPr/>
        </p:nvSpPr>
        <p:spPr>
          <a:xfrm flipH="1" flipV="1">
            <a:off x="4767480" y="614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"/>
          <p:cNvSpPr/>
          <p:nvPr/>
        </p:nvSpPr>
        <p:spPr>
          <a:xfrm>
            <a:off x="4972320" y="505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"/>
          <p:cNvSpPr/>
          <p:nvPr/>
        </p:nvSpPr>
        <p:spPr>
          <a:xfrm>
            <a:off x="4972320" y="5101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"/>
          <p:cNvSpPr/>
          <p:nvPr/>
        </p:nvSpPr>
        <p:spPr>
          <a:xfrm>
            <a:off x="4972320" y="5148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"/>
          <p:cNvSpPr/>
          <p:nvPr/>
        </p:nvSpPr>
        <p:spPr>
          <a:xfrm flipH="1">
            <a:off x="4967640" y="51948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"/>
          <p:cNvSpPr/>
          <p:nvPr/>
        </p:nvSpPr>
        <p:spPr>
          <a:xfrm>
            <a:off x="4967640" y="5245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"/>
          <p:cNvSpPr/>
          <p:nvPr/>
        </p:nvSpPr>
        <p:spPr>
          <a:xfrm>
            <a:off x="4967640" y="533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"/>
          <p:cNvSpPr/>
          <p:nvPr/>
        </p:nvSpPr>
        <p:spPr>
          <a:xfrm flipH="1">
            <a:off x="4962960" y="53856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"/>
          <p:cNvSpPr/>
          <p:nvPr/>
        </p:nvSpPr>
        <p:spPr>
          <a:xfrm flipH="1">
            <a:off x="4958280" y="56736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"/>
          <p:cNvSpPr/>
          <p:nvPr/>
        </p:nvSpPr>
        <p:spPr>
          <a:xfrm flipH="1">
            <a:off x="4953240" y="581760"/>
            <a:ext cx="5040" cy="428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"/>
          <p:cNvSpPr/>
          <p:nvPr/>
        </p:nvSpPr>
        <p:spPr>
          <a:xfrm flipH="1">
            <a:off x="4948560" y="6246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"/>
          <p:cNvSpPr/>
          <p:nvPr/>
        </p:nvSpPr>
        <p:spPr>
          <a:xfrm>
            <a:off x="4948560" y="643680"/>
            <a:ext cx="0" cy="52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"/>
          <p:cNvSpPr/>
          <p:nvPr/>
        </p:nvSpPr>
        <p:spPr>
          <a:xfrm>
            <a:off x="4948560" y="695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"/>
          <p:cNvSpPr/>
          <p:nvPr/>
        </p:nvSpPr>
        <p:spPr>
          <a:xfrm>
            <a:off x="4948560" y="7149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"/>
          <p:cNvSpPr/>
          <p:nvPr/>
        </p:nvSpPr>
        <p:spPr>
          <a:xfrm>
            <a:off x="4948560" y="729360"/>
            <a:ext cx="4680" cy="334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"/>
          <p:cNvSpPr/>
          <p:nvPr/>
        </p:nvSpPr>
        <p:spPr>
          <a:xfrm>
            <a:off x="4953240" y="762840"/>
            <a:ext cx="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1" name=""/>
          <p:cNvSpPr/>
          <p:nvPr/>
        </p:nvSpPr>
        <p:spPr>
          <a:xfrm>
            <a:off x="4953240" y="776880"/>
            <a:ext cx="972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"/>
          <p:cNvSpPr/>
          <p:nvPr/>
        </p:nvSpPr>
        <p:spPr>
          <a:xfrm>
            <a:off x="4962960" y="805680"/>
            <a:ext cx="1440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3" name=""/>
          <p:cNvSpPr/>
          <p:nvPr/>
        </p:nvSpPr>
        <p:spPr>
          <a:xfrm>
            <a:off x="4977360" y="834120"/>
            <a:ext cx="190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4" name=""/>
          <p:cNvSpPr/>
          <p:nvPr/>
        </p:nvSpPr>
        <p:spPr>
          <a:xfrm flipH="1" flipV="1">
            <a:off x="5015520" y="757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5" name=""/>
          <p:cNvSpPr/>
          <p:nvPr/>
        </p:nvSpPr>
        <p:spPr>
          <a:xfrm flipH="1">
            <a:off x="5010480" y="7578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6" name=""/>
          <p:cNvSpPr/>
          <p:nvPr/>
        </p:nvSpPr>
        <p:spPr>
          <a:xfrm flipH="1">
            <a:off x="5001120" y="757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7" name=""/>
          <p:cNvSpPr/>
          <p:nvPr/>
        </p:nvSpPr>
        <p:spPr>
          <a:xfrm flipH="1">
            <a:off x="4996440" y="7578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8" name=""/>
          <p:cNvSpPr/>
          <p:nvPr/>
        </p:nvSpPr>
        <p:spPr>
          <a:xfrm flipH="1">
            <a:off x="4977360" y="75780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"/>
          <p:cNvSpPr/>
          <p:nvPr/>
        </p:nvSpPr>
        <p:spPr>
          <a:xfrm flipH="1">
            <a:off x="4948560" y="757800"/>
            <a:ext cx="288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"/>
          <p:cNvSpPr/>
          <p:nvPr/>
        </p:nvSpPr>
        <p:spPr>
          <a:xfrm flipH="1">
            <a:off x="4939200" y="76752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"/>
          <p:cNvSpPr/>
          <p:nvPr/>
        </p:nvSpPr>
        <p:spPr>
          <a:xfrm flipH="1">
            <a:off x="4929480" y="76752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"/>
          <p:cNvSpPr/>
          <p:nvPr/>
        </p:nvSpPr>
        <p:spPr>
          <a:xfrm flipH="1">
            <a:off x="4905720" y="767520"/>
            <a:ext cx="237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"/>
          <p:cNvSpPr/>
          <p:nvPr/>
        </p:nvSpPr>
        <p:spPr>
          <a:xfrm flipH="1" flipV="1">
            <a:off x="4896360" y="76752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"/>
          <p:cNvSpPr/>
          <p:nvPr/>
        </p:nvSpPr>
        <p:spPr>
          <a:xfrm flipH="1">
            <a:off x="4891320" y="7675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"/>
          <p:cNvSpPr/>
          <p:nvPr/>
        </p:nvSpPr>
        <p:spPr>
          <a:xfrm flipH="1">
            <a:off x="4886640" y="767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"/>
          <p:cNvSpPr/>
          <p:nvPr/>
        </p:nvSpPr>
        <p:spPr>
          <a:xfrm>
            <a:off x="5063040" y="7340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"/>
          <p:cNvSpPr/>
          <p:nvPr/>
        </p:nvSpPr>
        <p:spPr>
          <a:xfrm>
            <a:off x="5067720" y="73872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"/>
          <p:cNvSpPr/>
          <p:nvPr/>
        </p:nvSpPr>
        <p:spPr>
          <a:xfrm>
            <a:off x="5067720" y="7437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"/>
          <p:cNvSpPr/>
          <p:nvPr/>
        </p:nvSpPr>
        <p:spPr>
          <a:xfrm>
            <a:off x="5067720" y="74844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"/>
          <p:cNvSpPr/>
          <p:nvPr/>
        </p:nvSpPr>
        <p:spPr>
          <a:xfrm>
            <a:off x="5072760" y="762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"/>
          <p:cNvSpPr/>
          <p:nvPr/>
        </p:nvSpPr>
        <p:spPr>
          <a:xfrm>
            <a:off x="5072760" y="767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"/>
          <p:cNvSpPr/>
          <p:nvPr/>
        </p:nvSpPr>
        <p:spPr>
          <a:xfrm>
            <a:off x="5072760" y="7722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3" name=""/>
          <p:cNvSpPr/>
          <p:nvPr/>
        </p:nvSpPr>
        <p:spPr>
          <a:xfrm>
            <a:off x="5077440" y="78192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4" name=""/>
          <p:cNvSpPr/>
          <p:nvPr/>
        </p:nvSpPr>
        <p:spPr>
          <a:xfrm>
            <a:off x="5077440" y="791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5" name=""/>
          <p:cNvSpPr/>
          <p:nvPr/>
        </p:nvSpPr>
        <p:spPr>
          <a:xfrm>
            <a:off x="5077440" y="795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"/>
          <p:cNvSpPr/>
          <p:nvPr/>
        </p:nvSpPr>
        <p:spPr>
          <a:xfrm flipV="1">
            <a:off x="5077440" y="795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7" name=""/>
          <p:cNvSpPr/>
          <p:nvPr/>
        </p:nvSpPr>
        <p:spPr>
          <a:xfrm flipV="1">
            <a:off x="5077440" y="77220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8" name=""/>
          <p:cNvSpPr/>
          <p:nvPr/>
        </p:nvSpPr>
        <p:spPr>
          <a:xfrm flipV="1">
            <a:off x="5082120" y="762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9" name=""/>
          <p:cNvSpPr/>
          <p:nvPr/>
        </p:nvSpPr>
        <p:spPr>
          <a:xfrm flipV="1">
            <a:off x="5082120" y="7531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0" name=""/>
          <p:cNvSpPr/>
          <p:nvPr/>
        </p:nvSpPr>
        <p:spPr>
          <a:xfrm flipV="1">
            <a:off x="5082120" y="720000"/>
            <a:ext cx="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1" name=""/>
          <p:cNvSpPr/>
          <p:nvPr/>
        </p:nvSpPr>
        <p:spPr>
          <a:xfrm flipV="1">
            <a:off x="5082120" y="710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2" name=""/>
          <p:cNvSpPr/>
          <p:nvPr/>
        </p:nvSpPr>
        <p:spPr>
          <a:xfrm flipV="1">
            <a:off x="5082120" y="70092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3" name=""/>
          <p:cNvSpPr/>
          <p:nvPr/>
        </p:nvSpPr>
        <p:spPr>
          <a:xfrm flipV="1">
            <a:off x="5086800" y="676800"/>
            <a:ext cx="4680" cy="24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4" name=""/>
          <p:cNvSpPr/>
          <p:nvPr/>
        </p:nvSpPr>
        <p:spPr>
          <a:xfrm flipV="1">
            <a:off x="5091480" y="672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5" name=""/>
          <p:cNvSpPr/>
          <p:nvPr/>
        </p:nvSpPr>
        <p:spPr>
          <a:xfrm flipV="1">
            <a:off x="5096520" y="66744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6" name=""/>
          <p:cNvSpPr/>
          <p:nvPr/>
        </p:nvSpPr>
        <p:spPr>
          <a:xfrm flipV="1">
            <a:off x="5101200" y="662760"/>
            <a:ext cx="190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"/>
          <p:cNvSpPr/>
          <p:nvPr/>
        </p:nvSpPr>
        <p:spPr>
          <a:xfrm>
            <a:off x="5120280" y="662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"/>
          <p:cNvSpPr/>
          <p:nvPr/>
        </p:nvSpPr>
        <p:spPr>
          <a:xfrm>
            <a:off x="5124960" y="66744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"/>
          <p:cNvSpPr/>
          <p:nvPr/>
        </p:nvSpPr>
        <p:spPr>
          <a:xfrm>
            <a:off x="5134680" y="667440"/>
            <a:ext cx="190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"/>
          <p:cNvSpPr/>
          <p:nvPr/>
        </p:nvSpPr>
        <p:spPr>
          <a:xfrm flipV="1">
            <a:off x="5230080" y="614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"/>
          <p:cNvSpPr/>
          <p:nvPr/>
        </p:nvSpPr>
        <p:spPr>
          <a:xfrm flipH="1">
            <a:off x="5225040" y="614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"/>
          <p:cNvSpPr/>
          <p:nvPr/>
        </p:nvSpPr>
        <p:spPr>
          <a:xfrm flipH="1">
            <a:off x="5220360" y="6148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"/>
          <p:cNvSpPr/>
          <p:nvPr/>
        </p:nvSpPr>
        <p:spPr>
          <a:xfrm flipV="1">
            <a:off x="5220360" y="610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"/>
          <p:cNvSpPr/>
          <p:nvPr/>
        </p:nvSpPr>
        <p:spPr>
          <a:xfrm flipH="1">
            <a:off x="5215680" y="6102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"/>
          <p:cNvSpPr/>
          <p:nvPr/>
        </p:nvSpPr>
        <p:spPr>
          <a:xfrm flipH="1">
            <a:off x="5211000" y="610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"/>
          <p:cNvSpPr/>
          <p:nvPr/>
        </p:nvSpPr>
        <p:spPr>
          <a:xfrm flipH="1">
            <a:off x="5205960" y="614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"/>
          <p:cNvSpPr/>
          <p:nvPr/>
        </p:nvSpPr>
        <p:spPr>
          <a:xfrm>
            <a:off x="5205960" y="614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"/>
          <p:cNvSpPr/>
          <p:nvPr/>
        </p:nvSpPr>
        <p:spPr>
          <a:xfrm flipH="1">
            <a:off x="5201280" y="6195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"/>
          <p:cNvSpPr/>
          <p:nvPr/>
        </p:nvSpPr>
        <p:spPr>
          <a:xfrm>
            <a:off x="5201280" y="619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"/>
          <p:cNvSpPr/>
          <p:nvPr/>
        </p:nvSpPr>
        <p:spPr>
          <a:xfrm flipH="1">
            <a:off x="5191920" y="62460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"/>
          <p:cNvSpPr/>
          <p:nvPr/>
        </p:nvSpPr>
        <p:spPr>
          <a:xfrm flipH="1">
            <a:off x="5186880" y="6339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"/>
          <p:cNvSpPr/>
          <p:nvPr/>
        </p:nvSpPr>
        <p:spPr>
          <a:xfrm flipH="1">
            <a:off x="5182200" y="63864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"/>
          <p:cNvSpPr/>
          <p:nvPr/>
        </p:nvSpPr>
        <p:spPr>
          <a:xfrm flipH="1">
            <a:off x="5172840" y="643680"/>
            <a:ext cx="936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4" name=""/>
          <p:cNvSpPr/>
          <p:nvPr/>
        </p:nvSpPr>
        <p:spPr>
          <a:xfrm flipH="1">
            <a:off x="5167800" y="657720"/>
            <a:ext cx="50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"/>
          <p:cNvSpPr/>
          <p:nvPr/>
        </p:nvSpPr>
        <p:spPr>
          <a:xfrm flipH="1">
            <a:off x="5158440" y="662760"/>
            <a:ext cx="936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6" name=""/>
          <p:cNvSpPr/>
          <p:nvPr/>
        </p:nvSpPr>
        <p:spPr>
          <a:xfrm>
            <a:off x="5158440" y="6818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7" name=""/>
          <p:cNvSpPr/>
          <p:nvPr/>
        </p:nvSpPr>
        <p:spPr>
          <a:xfrm>
            <a:off x="5158440" y="69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"/>
          <p:cNvSpPr/>
          <p:nvPr/>
        </p:nvSpPr>
        <p:spPr>
          <a:xfrm>
            <a:off x="5158440" y="6958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9" name=""/>
          <p:cNvSpPr/>
          <p:nvPr/>
        </p:nvSpPr>
        <p:spPr>
          <a:xfrm>
            <a:off x="5158440" y="714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"/>
          <p:cNvSpPr/>
          <p:nvPr/>
        </p:nvSpPr>
        <p:spPr>
          <a:xfrm>
            <a:off x="5158440" y="7200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"/>
          <p:cNvSpPr/>
          <p:nvPr/>
        </p:nvSpPr>
        <p:spPr>
          <a:xfrm>
            <a:off x="5163120" y="73404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2" name=""/>
          <p:cNvSpPr/>
          <p:nvPr/>
        </p:nvSpPr>
        <p:spPr>
          <a:xfrm>
            <a:off x="5167800" y="7484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3" name=""/>
          <p:cNvSpPr/>
          <p:nvPr/>
        </p:nvSpPr>
        <p:spPr>
          <a:xfrm>
            <a:off x="5172840" y="753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4" name=""/>
          <p:cNvSpPr/>
          <p:nvPr/>
        </p:nvSpPr>
        <p:spPr>
          <a:xfrm>
            <a:off x="5177520" y="757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5" name=""/>
          <p:cNvSpPr/>
          <p:nvPr/>
        </p:nvSpPr>
        <p:spPr>
          <a:xfrm>
            <a:off x="5186880" y="75780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6" name=""/>
          <p:cNvSpPr/>
          <p:nvPr/>
        </p:nvSpPr>
        <p:spPr>
          <a:xfrm>
            <a:off x="5196600" y="75780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7" name=""/>
          <p:cNvSpPr/>
          <p:nvPr/>
        </p:nvSpPr>
        <p:spPr>
          <a:xfrm flipV="1">
            <a:off x="5205960" y="753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8" name=""/>
          <p:cNvSpPr/>
          <p:nvPr/>
        </p:nvSpPr>
        <p:spPr>
          <a:xfrm flipV="1">
            <a:off x="5211000" y="729360"/>
            <a:ext cx="190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"/>
          <p:cNvSpPr/>
          <p:nvPr/>
        </p:nvSpPr>
        <p:spPr>
          <a:xfrm flipV="1">
            <a:off x="5230080" y="720000"/>
            <a:ext cx="468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"/>
          <p:cNvSpPr/>
          <p:nvPr/>
        </p:nvSpPr>
        <p:spPr>
          <a:xfrm flipV="1">
            <a:off x="5234760" y="71496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"/>
          <p:cNvSpPr/>
          <p:nvPr/>
        </p:nvSpPr>
        <p:spPr>
          <a:xfrm flipV="1">
            <a:off x="5239440" y="691200"/>
            <a:ext cx="972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2" name=""/>
          <p:cNvSpPr/>
          <p:nvPr/>
        </p:nvSpPr>
        <p:spPr>
          <a:xfrm flipV="1">
            <a:off x="5249160" y="67212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3" name=""/>
          <p:cNvSpPr/>
          <p:nvPr/>
        </p:nvSpPr>
        <p:spPr>
          <a:xfrm flipH="1">
            <a:off x="5244120" y="67212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"/>
          <p:cNvSpPr/>
          <p:nvPr/>
        </p:nvSpPr>
        <p:spPr>
          <a:xfrm>
            <a:off x="5244120" y="676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5" name=""/>
          <p:cNvSpPr/>
          <p:nvPr/>
        </p:nvSpPr>
        <p:spPr>
          <a:xfrm flipH="1">
            <a:off x="5239440" y="6818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"/>
          <p:cNvSpPr/>
          <p:nvPr/>
        </p:nvSpPr>
        <p:spPr>
          <a:xfrm flipH="1">
            <a:off x="5234760" y="695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7" name=""/>
          <p:cNvSpPr/>
          <p:nvPr/>
        </p:nvSpPr>
        <p:spPr>
          <a:xfrm>
            <a:off x="5234760" y="705600"/>
            <a:ext cx="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8" name=""/>
          <p:cNvSpPr/>
          <p:nvPr/>
        </p:nvSpPr>
        <p:spPr>
          <a:xfrm>
            <a:off x="5234760" y="72936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9" name=""/>
          <p:cNvSpPr/>
          <p:nvPr/>
        </p:nvSpPr>
        <p:spPr>
          <a:xfrm>
            <a:off x="5234760" y="73872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"/>
          <p:cNvSpPr/>
          <p:nvPr/>
        </p:nvSpPr>
        <p:spPr>
          <a:xfrm>
            <a:off x="5234760" y="74844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"/>
          <p:cNvSpPr/>
          <p:nvPr/>
        </p:nvSpPr>
        <p:spPr>
          <a:xfrm>
            <a:off x="5239440" y="7675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"/>
          <p:cNvSpPr/>
          <p:nvPr/>
        </p:nvSpPr>
        <p:spPr>
          <a:xfrm>
            <a:off x="5244120" y="786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3" name=""/>
          <p:cNvSpPr/>
          <p:nvPr/>
        </p:nvSpPr>
        <p:spPr>
          <a:xfrm>
            <a:off x="5253840" y="791280"/>
            <a:ext cx="2376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4" name=""/>
          <p:cNvSpPr/>
          <p:nvPr/>
        </p:nvSpPr>
        <p:spPr>
          <a:xfrm flipV="1">
            <a:off x="5392080" y="676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5" name=""/>
          <p:cNvSpPr/>
          <p:nvPr/>
        </p:nvSpPr>
        <p:spPr>
          <a:xfrm flipH="1" flipV="1">
            <a:off x="5387400" y="672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"/>
          <p:cNvSpPr/>
          <p:nvPr/>
        </p:nvSpPr>
        <p:spPr>
          <a:xfrm flipH="1">
            <a:off x="5382360" y="67212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7" name=""/>
          <p:cNvSpPr/>
          <p:nvPr/>
        </p:nvSpPr>
        <p:spPr>
          <a:xfrm flipV="1">
            <a:off x="5382360" y="6674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8" name=""/>
          <p:cNvSpPr/>
          <p:nvPr/>
        </p:nvSpPr>
        <p:spPr>
          <a:xfrm flipH="1">
            <a:off x="5377680" y="6674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9" name=""/>
          <p:cNvSpPr/>
          <p:nvPr/>
        </p:nvSpPr>
        <p:spPr>
          <a:xfrm flipH="1" flipV="1">
            <a:off x="5373000" y="662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0" name=""/>
          <p:cNvSpPr/>
          <p:nvPr/>
        </p:nvSpPr>
        <p:spPr>
          <a:xfrm flipH="1">
            <a:off x="5368320" y="66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1" name=""/>
          <p:cNvSpPr/>
          <p:nvPr/>
        </p:nvSpPr>
        <p:spPr>
          <a:xfrm flipH="1">
            <a:off x="5358600" y="6627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2" name=""/>
          <p:cNvSpPr/>
          <p:nvPr/>
        </p:nvSpPr>
        <p:spPr>
          <a:xfrm flipH="1">
            <a:off x="5353920" y="66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"/>
          <p:cNvSpPr/>
          <p:nvPr/>
        </p:nvSpPr>
        <p:spPr>
          <a:xfrm flipH="1">
            <a:off x="5339520" y="662760"/>
            <a:ext cx="1440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"/>
          <p:cNvSpPr/>
          <p:nvPr/>
        </p:nvSpPr>
        <p:spPr>
          <a:xfrm flipH="1">
            <a:off x="5334840" y="67212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"/>
          <p:cNvSpPr/>
          <p:nvPr/>
        </p:nvSpPr>
        <p:spPr>
          <a:xfrm flipH="1">
            <a:off x="5330160" y="67680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"/>
          <p:cNvSpPr/>
          <p:nvPr/>
        </p:nvSpPr>
        <p:spPr>
          <a:xfrm flipH="1">
            <a:off x="5320440" y="6865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"/>
          <p:cNvSpPr/>
          <p:nvPr/>
        </p:nvSpPr>
        <p:spPr>
          <a:xfrm flipH="1">
            <a:off x="5315760" y="7009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"/>
          <p:cNvSpPr/>
          <p:nvPr/>
        </p:nvSpPr>
        <p:spPr>
          <a:xfrm flipH="1">
            <a:off x="5311080" y="72000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"/>
          <p:cNvSpPr/>
          <p:nvPr/>
        </p:nvSpPr>
        <p:spPr>
          <a:xfrm>
            <a:off x="5311080" y="734040"/>
            <a:ext cx="46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"/>
          <p:cNvSpPr/>
          <p:nvPr/>
        </p:nvSpPr>
        <p:spPr>
          <a:xfrm>
            <a:off x="5315760" y="762840"/>
            <a:ext cx="936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"/>
          <p:cNvSpPr/>
          <p:nvPr/>
        </p:nvSpPr>
        <p:spPr>
          <a:xfrm>
            <a:off x="5325120" y="786600"/>
            <a:ext cx="972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"/>
          <p:cNvSpPr/>
          <p:nvPr/>
        </p:nvSpPr>
        <p:spPr>
          <a:xfrm>
            <a:off x="5334840" y="79128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"/>
          <p:cNvSpPr/>
          <p:nvPr/>
        </p:nvSpPr>
        <p:spPr>
          <a:xfrm>
            <a:off x="5344200" y="79596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"/>
          <p:cNvSpPr/>
          <p:nvPr/>
        </p:nvSpPr>
        <p:spPr>
          <a:xfrm flipV="1">
            <a:off x="5377680" y="781920"/>
            <a:ext cx="334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"/>
          <p:cNvSpPr/>
          <p:nvPr/>
        </p:nvSpPr>
        <p:spPr>
          <a:xfrm flipV="1">
            <a:off x="5506560" y="533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"/>
          <p:cNvSpPr/>
          <p:nvPr/>
        </p:nvSpPr>
        <p:spPr>
          <a:xfrm flipH="1">
            <a:off x="5501520" y="53388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"/>
          <p:cNvSpPr/>
          <p:nvPr/>
        </p:nvSpPr>
        <p:spPr>
          <a:xfrm>
            <a:off x="5501520" y="5338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"/>
          <p:cNvSpPr/>
          <p:nvPr/>
        </p:nvSpPr>
        <p:spPr>
          <a:xfrm>
            <a:off x="5501520" y="5385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"/>
          <p:cNvSpPr/>
          <p:nvPr/>
        </p:nvSpPr>
        <p:spPr>
          <a:xfrm>
            <a:off x="5501520" y="543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"/>
          <p:cNvSpPr/>
          <p:nvPr/>
        </p:nvSpPr>
        <p:spPr>
          <a:xfrm flipH="1">
            <a:off x="5496840" y="5482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"/>
          <p:cNvSpPr/>
          <p:nvPr/>
        </p:nvSpPr>
        <p:spPr>
          <a:xfrm>
            <a:off x="5496840" y="55296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"/>
          <p:cNvSpPr/>
          <p:nvPr/>
        </p:nvSpPr>
        <p:spPr>
          <a:xfrm flipH="1">
            <a:off x="5492160" y="56268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3" name=""/>
          <p:cNvSpPr/>
          <p:nvPr/>
        </p:nvSpPr>
        <p:spPr>
          <a:xfrm flipH="1">
            <a:off x="5487480" y="586440"/>
            <a:ext cx="468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"/>
          <p:cNvSpPr/>
          <p:nvPr/>
        </p:nvSpPr>
        <p:spPr>
          <a:xfrm flipH="1">
            <a:off x="5477760" y="600480"/>
            <a:ext cx="9720" cy="478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5" name=""/>
          <p:cNvSpPr/>
          <p:nvPr/>
        </p:nvSpPr>
        <p:spPr>
          <a:xfrm>
            <a:off x="5477760" y="64836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"/>
          <p:cNvSpPr/>
          <p:nvPr/>
        </p:nvSpPr>
        <p:spPr>
          <a:xfrm flipH="1">
            <a:off x="5473080" y="66276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7" name=""/>
          <p:cNvSpPr/>
          <p:nvPr/>
        </p:nvSpPr>
        <p:spPr>
          <a:xfrm flipH="1">
            <a:off x="5468400" y="681840"/>
            <a:ext cx="4680" cy="712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8" name=""/>
          <p:cNvSpPr/>
          <p:nvPr/>
        </p:nvSpPr>
        <p:spPr>
          <a:xfrm>
            <a:off x="5468400" y="7531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9" name=""/>
          <p:cNvSpPr/>
          <p:nvPr/>
        </p:nvSpPr>
        <p:spPr>
          <a:xfrm>
            <a:off x="5468400" y="76752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0" name=""/>
          <p:cNvSpPr/>
          <p:nvPr/>
        </p:nvSpPr>
        <p:spPr>
          <a:xfrm>
            <a:off x="5468400" y="781920"/>
            <a:ext cx="1404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"/>
          <p:cNvSpPr/>
          <p:nvPr/>
        </p:nvSpPr>
        <p:spPr>
          <a:xfrm>
            <a:off x="5482440" y="815040"/>
            <a:ext cx="504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"/>
          <p:cNvSpPr/>
          <p:nvPr/>
        </p:nvSpPr>
        <p:spPr>
          <a:xfrm>
            <a:off x="5487480" y="824760"/>
            <a:ext cx="1404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"/>
          <p:cNvSpPr/>
          <p:nvPr/>
        </p:nvSpPr>
        <p:spPr>
          <a:xfrm flipV="1">
            <a:off x="5554080" y="72936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"/>
          <p:cNvSpPr/>
          <p:nvPr/>
        </p:nvSpPr>
        <p:spPr>
          <a:xfrm flipH="1">
            <a:off x="5549400" y="729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"/>
          <p:cNvSpPr/>
          <p:nvPr/>
        </p:nvSpPr>
        <p:spPr>
          <a:xfrm flipH="1" flipV="1">
            <a:off x="5544720" y="72468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"/>
          <p:cNvSpPr/>
          <p:nvPr/>
        </p:nvSpPr>
        <p:spPr>
          <a:xfrm flipH="1" flipV="1">
            <a:off x="5539680" y="7200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"/>
          <p:cNvSpPr/>
          <p:nvPr/>
        </p:nvSpPr>
        <p:spPr>
          <a:xfrm flipH="1">
            <a:off x="5535000" y="720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8" name=""/>
          <p:cNvSpPr/>
          <p:nvPr/>
        </p:nvSpPr>
        <p:spPr>
          <a:xfrm flipH="1" flipV="1">
            <a:off x="5525640" y="7149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9" name=""/>
          <p:cNvSpPr/>
          <p:nvPr/>
        </p:nvSpPr>
        <p:spPr>
          <a:xfrm flipH="1">
            <a:off x="5515920" y="7149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0" name=""/>
          <p:cNvSpPr/>
          <p:nvPr/>
        </p:nvSpPr>
        <p:spPr>
          <a:xfrm flipH="1">
            <a:off x="5487480" y="714960"/>
            <a:ext cx="2844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1" name=""/>
          <p:cNvSpPr/>
          <p:nvPr/>
        </p:nvSpPr>
        <p:spPr>
          <a:xfrm flipH="1">
            <a:off x="5482440" y="72000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2" name=""/>
          <p:cNvSpPr/>
          <p:nvPr/>
        </p:nvSpPr>
        <p:spPr>
          <a:xfrm flipH="1">
            <a:off x="5477760" y="720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3" name=""/>
          <p:cNvSpPr/>
          <p:nvPr/>
        </p:nvSpPr>
        <p:spPr>
          <a:xfrm flipH="1">
            <a:off x="5473080" y="720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4" name=""/>
          <p:cNvSpPr/>
          <p:nvPr/>
        </p:nvSpPr>
        <p:spPr>
          <a:xfrm flipV="1">
            <a:off x="5473080" y="714960"/>
            <a:ext cx="93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5" name=""/>
          <p:cNvSpPr/>
          <p:nvPr/>
        </p:nvSpPr>
        <p:spPr>
          <a:xfrm>
            <a:off x="5702040" y="7056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6" name=""/>
          <p:cNvSpPr/>
          <p:nvPr/>
        </p:nvSpPr>
        <p:spPr>
          <a:xfrm>
            <a:off x="5706720" y="71028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7" name=""/>
          <p:cNvSpPr/>
          <p:nvPr/>
        </p:nvSpPr>
        <p:spPr>
          <a:xfrm>
            <a:off x="5706720" y="71496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"/>
          <p:cNvSpPr/>
          <p:nvPr/>
        </p:nvSpPr>
        <p:spPr>
          <a:xfrm flipH="1">
            <a:off x="5702040" y="72000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9" name=""/>
          <p:cNvSpPr/>
          <p:nvPr/>
        </p:nvSpPr>
        <p:spPr>
          <a:xfrm flipH="1">
            <a:off x="5697000" y="72000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0" name=""/>
          <p:cNvSpPr/>
          <p:nvPr/>
        </p:nvSpPr>
        <p:spPr>
          <a:xfrm flipH="1">
            <a:off x="5692320" y="72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1" name=""/>
          <p:cNvSpPr/>
          <p:nvPr/>
        </p:nvSpPr>
        <p:spPr>
          <a:xfrm flipH="1">
            <a:off x="5687640" y="72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2" name=""/>
          <p:cNvSpPr/>
          <p:nvPr/>
        </p:nvSpPr>
        <p:spPr>
          <a:xfrm flipH="1">
            <a:off x="5677920" y="72468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3" name=""/>
          <p:cNvSpPr/>
          <p:nvPr/>
        </p:nvSpPr>
        <p:spPr>
          <a:xfrm flipH="1">
            <a:off x="5673240" y="72468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4" name=""/>
          <p:cNvSpPr/>
          <p:nvPr/>
        </p:nvSpPr>
        <p:spPr>
          <a:xfrm flipH="1" flipV="1">
            <a:off x="5644800" y="720000"/>
            <a:ext cx="284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5" name=""/>
          <p:cNvSpPr/>
          <p:nvPr/>
        </p:nvSpPr>
        <p:spPr>
          <a:xfrm flipH="1" flipV="1">
            <a:off x="5635080" y="714960"/>
            <a:ext cx="972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6" name=""/>
          <p:cNvSpPr/>
          <p:nvPr/>
        </p:nvSpPr>
        <p:spPr>
          <a:xfrm flipH="1" flipV="1">
            <a:off x="5616000" y="695880"/>
            <a:ext cx="190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7" name=""/>
          <p:cNvSpPr/>
          <p:nvPr/>
        </p:nvSpPr>
        <p:spPr>
          <a:xfrm flipH="1" flipV="1">
            <a:off x="5611320" y="69120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8" name=""/>
          <p:cNvSpPr/>
          <p:nvPr/>
        </p:nvSpPr>
        <p:spPr>
          <a:xfrm flipH="1" flipV="1">
            <a:off x="5601600" y="67680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"/>
          <p:cNvSpPr/>
          <p:nvPr/>
        </p:nvSpPr>
        <p:spPr>
          <a:xfrm flipV="1">
            <a:off x="5601600" y="667440"/>
            <a:ext cx="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"/>
          <p:cNvSpPr/>
          <p:nvPr/>
        </p:nvSpPr>
        <p:spPr>
          <a:xfrm>
            <a:off x="5601600" y="6674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"/>
          <p:cNvSpPr/>
          <p:nvPr/>
        </p:nvSpPr>
        <p:spPr>
          <a:xfrm flipV="1">
            <a:off x="5606640" y="662760"/>
            <a:ext cx="46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"/>
          <p:cNvSpPr/>
          <p:nvPr/>
        </p:nvSpPr>
        <p:spPr>
          <a:xfrm>
            <a:off x="5611320" y="6627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"/>
          <p:cNvSpPr/>
          <p:nvPr/>
        </p:nvSpPr>
        <p:spPr>
          <a:xfrm>
            <a:off x="5616000" y="6627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"/>
          <p:cNvSpPr/>
          <p:nvPr/>
        </p:nvSpPr>
        <p:spPr>
          <a:xfrm>
            <a:off x="5635080" y="66276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"/>
          <p:cNvSpPr/>
          <p:nvPr/>
        </p:nvSpPr>
        <p:spPr>
          <a:xfrm>
            <a:off x="5654160" y="662760"/>
            <a:ext cx="972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"/>
          <p:cNvSpPr/>
          <p:nvPr/>
        </p:nvSpPr>
        <p:spPr>
          <a:xfrm>
            <a:off x="5663880" y="662760"/>
            <a:ext cx="428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"/>
          <p:cNvSpPr/>
          <p:nvPr/>
        </p:nvSpPr>
        <p:spPr>
          <a:xfrm>
            <a:off x="5754240" y="68652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"/>
          <p:cNvSpPr/>
          <p:nvPr/>
        </p:nvSpPr>
        <p:spPr>
          <a:xfrm flipV="1">
            <a:off x="5758920" y="68184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"/>
          <p:cNvSpPr/>
          <p:nvPr/>
        </p:nvSpPr>
        <p:spPr>
          <a:xfrm flipV="1">
            <a:off x="5763960" y="67680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"/>
          <p:cNvSpPr/>
          <p:nvPr/>
        </p:nvSpPr>
        <p:spPr>
          <a:xfrm>
            <a:off x="5768640" y="676800"/>
            <a:ext cx="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"/>
          <p:cNvSpPr/>
          <p:nvPr/>
        </p:nvSpPr>
        <p:spPr>
          <a:xfrm>
            <a:off x="5768640" y="68184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"/>
          <p:cNvSpPr/>
          <p:nvPr/>
        </p:nvSpPr>
        <p:spPr>
          <a:xfrm>
            <a:off x="5768640" y="68652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"/>
          <p:cNvSpPr/>
          <p:nvPr/>
        </p:nvSpPr>
        <p:spPr>
          <a:xfrm>
            <a:off x="5768640" y="6912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"/>
          <p:cNvSpPr/>
          <p:nvPr/>
        </p:nvSpPr>
        <p:spPr>
          <a:xfrm>
            <a:off x="5768640" y="695880"/>
            <a:ext cx="468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"/>
          <p:cNvSpPr/>
          <p:nvPr/>
        </p:nvSpPr>
        <p:spPr>
          <a:xfrm>
            <a:off x="5773320" y="705600"/>
            <a:ext cx="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"/>
          <p:cNvSpPr/>
          <p:nvPr/>
        </p:nvSpPr>
        <p:spPr>
          <a:xfrm>
            <a:off x="5773320" y="710280"/>
            <a:ext cx="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"/>
          <p:cNvSpPr/>
          <p:nvPr/>
        </p:nvSpPr>
        <p:spPr>
          <a:xfrm>
            <a:off x="5773320" y="720000"/>
            <a:ext cx="9720" cy="331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8" name=""/>
          <p:cNvSpPr/>
          <p:nvPr/>
        </p:nvSpPr>
        <p:spPr>
          <a:xfrm>
            <a:off x="5783040" y="753120"/>
            <a:ext cx="468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9" name=""/>
          <p:cNvSpPr/>
          <p:nvPr/>
        </p:nvSpPr>
        <p:spPr>
          <a:xfrm>
            <a:off x="5787720" y="7768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"/>
          <p:cNvSpPr/>
          <p:nvPr/>
        </p:nvSpPr>
        <p:spPr>
          <a:xfrm>
            <a:off x="5792400" y="79128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1" name=""/>
          <p:cNvSpPr/>
          <p:nvPr/>
        </p:nvSpPr>
        <p:spPr>
          <a:xfrm>
            <a:off x="5797080" y="805680"/>
            <a:ext cx="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2" name=""/>
          <p:cNvSpPr/>
          <p:nvPr/>
        </p:nvSpPr>
        <p:spPr>
          <a:xfrm>
            <a:off x="5797080" y="82476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3" name=""/>
          <p:cNvSpPr/>
          <p:nvPr/>
        </p:nvSpPr>
        <p:spPr>
          <a:xfrm flipV="1">
            <a:off x="5802120" y="834120"/>
            <a:ext cx="468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4" name=""/>
          <p:cNvSpPr/>
          <p:nvPr/>
        </p:nvSpPr>
        <p:spPr>
          <a:xfrm flipV="1">
            <a:off x="5806800" y="805680"/>
            <a:ext cx="9360" cy="284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5" name=""/>
          <p:cNvSpPr/>
          <p:nvPr/>
        </p:nvSpPr>
        <p:spPr>
          <a:xfrm flipV="1">
            <a:off x="5816160" y="791280"/>
            <a:ext cx="504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6" name=""/>
          <p:cNvSpPr/>
          <p:nvPr/>
        </p:nvSpPr>
        <p:spPr>
          <a:xfrm flipV="1">
            <a:off x="5821200" y="776880"/>
            <a:ext cx="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7" name=""/>
          <p:cNvSpPr/>
          <p:nvPr/>
        </p:nvSpPr>
        <p:spPr>
          <a:xfrm flipV="1">
            <a:off x="5821200" y="75780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8" name=""/>
          <p:cNvSpPr/>
          <p:nvPr/>
        </p:nvSpPr>
        <p:spPr>
          <a:xfrm flipV="1">
            <a:off x="5825880" y="738720"/>
            <a:ext cx="4680" cy="190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9" name=""/>
          <p:cNvSpPr/>
          <p:nvPr/>
        </p:nvSpPr>
        <p:spPr>
          <a:xfrm flipV="1">
            <a:off x="5830560" y="686520"/>
            <a:ext cx="14400" cy="522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0" name=""/>
          <p:cNvSpPr/>
          <p:nvPr/>
        </p:nvSpPr>
        <p:spPr>
          <a:xfrm flipV="1">
            <a:off x="5844960" y="672120"/>
            <a:ext cx="468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"/>
          <p:cNvSpPr/>
          <p:nvPr/>
        </p:nvSpPr>
        <p:spPr>
          <a:xfrm flipV="1">
            <a:off x="5849640" y="657720"/>
            <a:ext cx="97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"/>
          <p:cNvSpPr/>
          <p:nvPr/>
        </p:nvSpPr>
        <p:spPr>
          <a:xfrm flipV="1">
            <a:off x="5859360" y="643680"/>
            <a:ext cx="14040" cy="14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"/>
          <p:cNvSpPr/>
          <p:nvPr/>
        </p:nvSpPr>
        <p:spPr>
          <a:xfrm flipV="1">
            <a:off x="5873400" y="633960"/>
            <a:ext cx="14400" cy="972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"/>
          <p:cNvSpPr/>
          <p:nvPr/>
        </p:nvSpPr>
        <p:spPr>
          <a:xfrm>
            <a:off x="5887800" y="633960"/>
            <a:ext cx="33480" cy="288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"/>
          <p:cNvSpPr/>
          <p:nvPr/>
        </p:nvSpPr>
        <p:spPr>
          <a:xfrm>
            <a:off x="5921280" y="662760"/>
            <a:ext cx="9360" cy="93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"/>
          <p:cNvSpPr/>
          <p:nvPr/>
        </p:nvSpPr>
        <p:spPr>
          <a:xfrm>
            <a:off x="5930640" y="672120"/>
            <a:ext cx="14400" cy="2376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"/>
          <p:cNvSpPr/>
          <p:nvPr/>
        </p:nvSpPr>
        <p:spPr>
          <a:xfrm flipH="1">
            <a:off x="4386240" y="386136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"/>
          <p:cNvSpPr/>
          <p:nvPr/>
        </p:nvSpPr>
        <p:spPr>
          <a:xfrm flipH="1">
            <a:off x="4381200" y="3861360"/>
            <a:ext cx="504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9" name=""/>
          <p:cNvSpPr/>
          <p:nvPr/>
        </p:nvSpPr>
        <p:spPr>
          <a:xfrm flipH="1">
            <a:off x="4376520" y="3866040"/>
            <a:ext cx="46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"/>
          <p:cNvSpPr/>
          <p:nvPr/>
        </p:nvSpPr>
        <p:spPr>
          <a:xfrm flipH="1">
            <a:off x="4367160" y="3866040"/>
            <a:ext cx="936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"/>
          <p:cNvSpPr/>
          <p:nvPr/>
        </p:nvSpPr>
        <p:spPr>
          <a:xfrm flipH="1">
            <a:off x="4362120" y="3866040"/>
            <a:ext cx="5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"/>
          <p:cNvSpPr/>
          <p:nvPr/>
        </p:nvSpPr>
        <p:spPr>
          <a:xfrm flipH="1">
            <a:off x="4352760" y="3866040"/>
            <a:ext cx="936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3" name=""/>
          <p:cNvSpPr/>
          <p:nvPr/>
        </p:nvSpPr>
        <p:spPr>
          <a:xfrm flipH="1">
            <a:off x="4314600" y="3870720"/>
            <a:ext cx="38160" cy="504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"/>
          <p:cNvSpPr/>
          <p:nvPr/>
        </p:nvSpPr>
        <p:spPr>
          <a:xfrm flipH="1">
            <a:off x="4300200" y="387576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5" name=""/>
          <p:cNvSpPr/>
          <p:nvPr/>
        </p:nvSpPr>
        <p:spPr>
          <a:xfrm flipH="1">
            <a:off x="4266720" y="3875760"/>
            <a:ext cx="3348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6" name=""/>
          <p:cNvSpPr/>
          <p:nvPr/>
        </p:nvSpPr>
        <p:spPr>
          <a:xfrm flipH="1">
            <a:off x="4252680" y="3880440"/>
            <a:ext cx="140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7" name=""/>
          <p:cNvSpPr/>
          <p:nvPr/>
        </p:nvSpPr>
        <p:spPr>
          <a:xfrm flipH="1">
            <a:off x="4233600" y="3880440"/>
            <a:ext cx="190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8" name=""/>
          <p:cNvSpPr/>
          <p:nvPr/>
        </p:nvSpPr>
        <p:spPr>
          <a:xfrm flipH="1">
            <a:off x="4200120" y="3880440"/>
            <a:ext cx="3348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9" name=""/>
          <p:cNvSpPr/>
          <p:nvPr/>
        </p:nvSpPr>
        <p:spPr>
          <a:xfrm flipH="1">
            <a:off x="4171680" y="3880440"/>
            <a:ext cx="2844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0" name=""/>
          <p:cNvSpPr/>
          <p:nvPr/>
        </p:nvSpPr>
        <p:spPr>
          <a:xfrm flipH="1">
            <a:off x="4157280" y="3880440"/>
            <a:ext cx="14400" cy="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1" name=""/>
          <p:cNvSpPr/>
          <p:nvPr/>
        </p:nvSpPr>
        <p:spPr>
          <a:xfrm flipH="1">
            <a:off x="4128480" y="3880440"/>
            <a:ext cx="28800" cy="468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2" name=""/>
          <p:cNvSpPr/>
          <p:nvPr/>
        </p:nvSpPr>
        <p:spPr>
          <a:xfrm flipH="1">
            <a:off x="4080960" y="3885120"/>
            <a:ext cx="47520" cy="14400"/>
          </a:xfrm>
          <a:prstGeom prst="line">
            <a:avLst/>
          </a:prstGeom>
          <a:ln w="36000">
            <a:solidFill>
              <a:srgbClr val="fa8af7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2023-10-03T23:05:00Z</dcterms:modified>
  <cp:revision>2</cp:revision>
  <dc:subject/>
  <dc:title/>
</cp:coreProperties>
</file>